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46"/>
  </p:notesMasterIdLst>
  <p:sldIdLst>
    <p:sldId id="301" r:id="rId3"/>
    <p:sldId id="257" r:id="rId4"/>
    <p:sldId id="258" r:id="rId5"/>
    <p:sldId id="329" r:id="rId6"/>
    <p:sldId id="303" r:id="rId7"/>
    <p:sldId id="304" r:id="rId8"/>
    <p:sldId id="305" r:id="rId9"/>
    <p:sldId id="302" r:id="rId10"/>
    <p:sldId id="330" r:id="rId11"/>
    <p:sldId id="331" r:id="rId12"/>
    <p:sldId id="320" r:id="rId13"/>
    <p:sldId id="357" r:id="rId14"/>
    <p:sldId id="358" r:id="rId15"/>
    <p:sldId id="359" r:id="rId16"/>
    <p:sldId id="360" r:id="rId17"/>
    <p:sldId id="361" r:id="rId18"/>
    <p:sldId id="362" r:id="rId19"/>
    <p:sldId id="332" r:id="rId20"/>
    <p:sldId id="363" r:id="rId21"/>
    <p:sldId id="333" r:id="rId22"/>
    <p:sldId id="336" r:id="rId23"/>
    <p:sldId id="335" r:id="rId24"/>
    <p:sldId id="306" r:id="rId25"/>
    <p:sldId id="307" r:id="rId26"/>
    <p:sldId id="308" r:id="rId27"/>
    <p:sldId id="309" r:id="rId28"/>
    <p:sldId id="327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1" r:id="rId40"/>
    <p:sldId id="322" r:id="rId41"/>
    <p:sldId id="323" r:id="rId42"/>
    <p:sldId id="324" r:id="rId43"/>
    <p:sldId id="325" r:id="rId44"/>
    <p:sldId id="326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9FEDA1-8DC2-4949-9EBD-570A2C2774BD}" v="15" dt="2021-09-29T00:49:18.9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6327" autoAdjust="0"/>
  </p:normalViewPr>
  <p:slideViewPr>
    <p:cSldViewPr>
      <p:cViewPr varScale="1">
        <p:scale>
          <a:sx n="101" d="100"/>
          <a:sy n="101" d="100"/>
        </p:scale>
        <p:origin x="510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rayami Kurayami" userId="cf86d4f74176d0bb" providerId="LiveId" clId="{4B9FEDA1-8DC2-4949-9EBD-570A2C2774BD}"/>
    <pc:docChg chg="custSel addSld modSld">
      <pc:chgData name="Kurayami Kurayami" userId="cf86d4f74176d0bb" providerId="LiveId" clId="{4B9FEDA1-8DC2-4949-9EBD-570A2C2774BD}" dt="2021-09-29T00:49:18.916" v="25" actId="20577"/>
      <pc:docMkLst>
        <pc:docMk/>
      </pc:docMkLst>
      <pc:sldChg chg="add">
        <pc:chgData name="Kurayami Kurayami" userId="cf86d4f74176d0bb" providerId="LiveId" clId="{4B9FEDA1-8DC2-4949-9EBD-570A2C2774BD}" dt="2021-09-28T00:39:20.011" v="14"/>
        <pc:sldMkLst>
          <pc:docMk/>
          <pc:sldMk cId="2649845553" sldId="257"/>
        </pc:sldMkLst>
      </pc:sldChg>
      <pc:sldChg chg="add">
        <pc:chgData name="Kurayami Kurayami" userId="cf86d4f74176d0bb" providerId="LiveId" clId="{4B9FEDA1-8DC2-4949-9EBD-570A2C2774BD}" dt="2021-09-28T00:39:20.011" v="14"/>
        <pc:sldMkLst>
          <pc:docMk/>
          <pc:sldMk cId="2231441513" sldId="258"/>
        </pc:sldMkLst>
      </pc:sldChg>
      <pc:sldChg chg="addSp delSp modSp mod delAnim modAnim">
        <pc:chgData name="Kurayami Kurayami" userId="cf86d4f74176d0bb" providerId="LiveId" clId="{4B9FEDA1-8DC2-4949-9EBD-570A2C2774BD}" dt="2021-09-28T00:28:54.722" v="4" actId="1076"/>
        <pc:sldMkLst>
          <pc:docMk/>
          <pc:sldMk cId="3926187547" sldId="305"/>
        </pc:sldMkLst>
        <pc:picChg chg="del">
          <ac:chgData name="Kurayami Kurayami" userId="cf86d4f74176d0bb" providerId="LiveId" clId="{4B9FEDA1-8DC2-4949-9EBD-570A2C2774BD}" dt="2021-09-28T00:28:06.555" v="0" actId="478"/>
          <ac:picMkLst>
            <pc:docMk/>
            <pc:sldMk cId="3926187547" sldId="305"/>
            <ac:picMk id="2" creationId="{00000000-0000-0000-0000-000000000000}"/>
          </ac:picMkLst>
        </pc:picChg>
        <pc:picChg chg="add mod">
          <ac:chgData name="Kurayami Kurayami" userId="cf86d4f74176d0bb" providerId="LiveId" clId="{4B9FEDA1-8DC2-4949-9EBD-570A2C2774BD}" dt="2021-09-28T00:28:54.722" v="4" actId="1076"/>
          <ac:picMkLst>
            <pc:docMk/>
            <pc:sldMk cId="3926187547" sldId="305"/>
            <ac:picMk id="3" creationId="{38FF26A8-D92A-A844-B1A2-DB0920C9ED2B}"/>
          </ac:picMkLst>
        </pc:picChg>
      </pc:sldChg>
      <pc:sldChg chg="addSp delSp modSp mod delAnim modAnim">
        <pc:chgData name="Kurayami Kurayami" userId="cf86d4f74176d0bb" providerId="LiveId" clId="{4B9FEDA1-8DC2-4949-9EBD-570A2C2774BD}" dt="2021-09-28T00:30:28.779" v="7" actId="1076"/>
        <pc:sldMkLst>
          <pc:docMk/>
          <pc:sldMk cId="1046746015" sldId="307"/>
        </pc:sldMkLst>
        <pc:picChg chg="add mod">
          <ac:chgData name="Kurayami Kurayami" userId="cf86d4f74176d0bb" providerId="LiveId" clId="{4B9FEDA1-8DC2-4949-9EBD-570A2C2774BD}" dt="2021-09-28T00:30:28.779" v="7" actId="1076"/>
          <ac:picMkLst>
            <pc:docMk/>
            <pc:sldMk cId="1046746015" sldId="307"/>
            <ac:picMk id="2" creationId="{FCF95697-7162-E849-9571-7E1512CCAB05}"/>
          </ac:picMkLst>
        </pc:picChg>
        <pc:picChg chg="del">
          <ac:chgData name="Kurayami Kurayami" userId="cf86d4f74176d0bb" providerId="LiveId" clId="{4B9FEDA1-8DC2-4949-9EBD-570A2C2774BD}" dt="2021-09-28T00:30:15.650" v="5" actId="478"/>
          <ac:picMkLst>
            <pc:docMk/>
            <pc:sldMk cId="1046746015" sldId="307"/>
            <ac:picMk id="4" creationId="{00000000-0000-0000-0000-000000000000}"/>
          </ac:picMkLst>
        </pc:picChg>
      </pc:sldChg>
      <pc:sldChg chg="addSp delSp modSp mod delAnim modAnim">
        <pc:chgData name="Kurayami Kurayami" userId="cf86d4f74176d0bb" providerId="LiveId" clId="{4B9FEDA1-8DC2-4949-9EBD-570A2C2774BD}" dt="2021-09-28T00:31:08.645" v="10" actId="1076"/>
        <pc:sldMkLst>
          <pc:docMk/>
          <pc:sldMk cId="733111486" sldId="310"/>
        </pc:sldMkLst>
        <pc:picChg chg="del">
          <ac:chgData name="Kurayami Kurayami" userId="cf86d4f74176d0bb" providerId="LiveId" clId="{4B9FEDA1-8DC2-4949-9EBD-570A2C2774BD}" dt="2021-09-28T00:30:47.149" v="8" actId="478"/>
          <ac:picMkLst>
            <pc:docMk/>
            <pc:sldMk cId="733111486" sldId="310"/>
            <ac:picMk id="2" creationId="{00000000-0000-0000-0000-000000000000}"/>
          </ac:picMkLst>
        </pc:picChg>
        <pc:picChg chg="add mod">
          <ac:chgData name="Kurayami Kurayami" userId="cf86d4f74176d0bb" providerId="LiveId" clId="{4B9FEDA1-8DC2-4949-9EBD-570A2C2774BD}" dt="2021-09-28T00:31:08.645" v="10" actId="1076"/>
          <ac:picMkLst>
            <pc:docMk/>
            <pc:sldMk cId="733111486" sldId="310"/>
            <ac:picMk id="3" creationId="{E1039289-84C0-744A-80FA-8B90952615A2}"/>
          </ac:picMkLst>
        </pc:picChg>
      </pc:sldChg>
      <pc:sldChg chg="modSp">
        <pc:chgData name="Kurayami Kurayami" userId="cf86d4f74176d0bb" providerId="LiveId" clId="{4B9FEDA1-8DC2-4949-9EBD-570A2C2774BD}" dt="2021-09-29T00:49:18.916" v="25" actId="20577"/>
        <pc:sldMkLst>
          <pc:docMk/>
          <pc:sldMk cId="807010500" sldId="313"/>
        </pc:sldMkLst>
        <pc:spChg chg="mod">
          <ac:chgData name="Kurayami Kurayami" userId="cf86d4f74176d0bb" providerId="LiveId" clId="{4B9FEDA1-8DC2-4949-9EBD-570A2C2774BD}" dt="2021-09-29T00:49:18.916" v="25" actId="20577"/>
          <ac:spMkLst>
            <pc:docMk/>
            <pc:sldMk cId="807010500" sldId="313"/>
            <ac:spMk id="6" creationId="{00000000-0000-0000-0000-000000000000}"/>
          </ac:spMkLst>
        </pc:spChg>
      </pc:sldChg>
      <pc:sldChg chg="modSp">
        <pc:chgData name="Kurayami Kurayami" userId="cf86d4f74176d0bb" providerId="LiveId" clId="{4B9FEDA1-8DC2-4949-9EBD-570A2C2774BD}" dt="2021-09-29T00:48:40.648" v="20" actId="20577"/>
        <pc:sldMkLst>
          <pc:docMk/>
          <pc:sldMk cId="169561013" sldId="314"/>
        </pc:sldMkLst>
        <pc:spChg chg="mod">
          <ac:chgData name="Kurayami Kurayami" userId="cf86d4f74176d0bb" providerId="LiveId" clId="{4B9FEDA1-8DC2-4949-9EBD-570A2C2774BD}" dt="2021-09-29T00:48:40.648" v="20" actId="20577"/>
          <ac:spMkLst>
            <pc:docMk/>
            <pc:sldMk cId="169561013" sldId="314"/>
            <ac:spMk id="6" creationId="{00000000-0000-0000-0000-000000000000}"/>
          </ac:spMkLst>
        </pc:spChg>
      </pc:sldChg>
      <pc:sldChg chg="modSp">
        <pc:chgData name="Kurayami Kurayami" userId="cf86d4f74176d0bb" providerId="LiveId" clId="{4B9FEDA1-8DC2-4949-9EBD-570A2C2774BD}" dt="2021-09-29T00:48:46.266" v="21" actId="20577"/>
        <pc:sldMkLst>
          <pc:docMk/>
          <pc:sldMk cId="1434001396" sldId="315"/>
        </pc:sldMkLst>
        <pc:spChg chg="mod">
          <ac:chgData name="Kurayami Kurayami" userId="cf86d4f74176d0bb" providerId="LiveId" clId="{4B9FEDA1-8DC2-4949-9EBD-570A2C2774BD}" dt="2021-09-29T00:48:46.266" v="21" actId="20577"/>
          <ac:spMkLst>
            <pc:docMk/>
            <pc:sldMk cId="1434001396" sldId="315"/>
            <ac:spMk id="6" creationId="{00000000-0000-0000-0000-000000000000}"/>
          </ac:spMkLst>
        </pc:spChg>
      </pc:sldChg>
      <pc:sldChg chg="modSp">
        <pc:chgData name="Kurayami Kurayami" userId="cf86d4f74176d0bb" providerId="LiveId" clId="{4B9FEDA1-8DC2-4949-9EBD-570A2C2774BD}" dt="2021-09-29T00:48:51.476" v="22" actId="20577"/>
        <pc:sldMkLst>
          <pc:docMk/>
          <pc:sldMk cId="3592453669" sldId="316"/>
        </pc:sldMkLst>
        <pc:spChg chg="mod">
          <ac:chgData name="Kurayami Kurayami" userId="cf86d4f74176d0bb" providerId="LiveId" clId="{4B9FEDA1-8DC2-4949-9EBD-570A2C2774BD}" dt="2021-09-29T00:48:51.476" v="22" actId="20577"/>
          <ac:spMkLst>
            <pc:docMk/>
            <pc:sldMk cId="3592453669" sldId="316"/>
            <ac:spMk id="6" creationId="{00000000-0000-0000-0000-000000000000}"/>
          </ac:spMkLst>
        </pc:spChg>
      </pc:sldChg>
      <pc:sldChg chg="modSp">
        <pc:chgData name="Kurayami Kurayami" userId="cf86d4f74176d0bb" providerId="LiveId" clId="{4B9FEDA1-8DC2-4949-9EBD-570A2C2774BD}" dt="2021-09-29T00:48:56.572" v="23" actId="20577"/>
        <pc:sldMkLst>
          <pc:docMk/>
          <pc:sldMk cId="2681901227" sldId="317"/>
        </pc:sldMkLst>
        <pc:spChg chg="mod">
          <ac:chgData name="Kurayami Kurayami" userId="cf86d4f74176d0bb" providerId="LiveId" clId="{4B9FEDA1-8DC2-4949-9EBD-570A2C2774BD}" dt="2021-09-29T00:48:56.572" v="23" actId="20577"/>
          <ac:spMkLst>
            <pc:docMk/>
            <pc:sldMk cId="2681901227" sldId="317"/>
            <ac:spMk id="6" creationId="{00000000-0000-0000-0000-000000000000}"/>
          </ac:spMkLst>
        </pc:spChg>
      </pc:sldChg>
      <pc:sldChg chg="modSp">
        <pc:chgData name="Kurayami Kurayami" userId="cf86d4f74176d0bb" providerId="LiveId" clId="{4B9FEDA1-8DC2-4949-9EBD-570A2C2774BD}" dt="2021-09-29T00:49:02.942" v="24" actId="20577"/>
        <pc:sldMkLst>
          <pc:docMk/>
          <pc:sldMk cId="3630627738" sldId="318"/>
        </pc:sldMkLst>
        <pc:spChg chg="mod">
          <ac:chgData name="Kurayami Kurayami" userId="cf86d4f74176d0bb" providerId="LiveId" clId="{4B9FEDA1-8DC2-4949-9EBD-570A2C2774BD}" dt="2021-09-29T00:49:02.942" v="24" actId="20577"/>
          <ac:spMkLst>
            <pc:docMk/>
            <pc:sldMk cId="3630627738" sldId="318"/>
            <ac:spMk id="6" creationId="{00000000-0000-0000-0000-000000000000}"/>
          </ac:spMkLst>
        </pc:spChg>
      </pc:sldChg>
      <pc:sldChg chg="addSp delSp modSp mod delAnim modAnim">
        <pc:chgData name="Kurayami Kurayami" userId="cf86d4f74176d0bb" providerId="LiveId" clId="{4B9FEDA1-8DC2-4949-9EBD-570A2C2774BD}" dt="2021-09-29T00:48:31.110" v="19" actId="1076"/>
        <pc:sldMkLst>
          <pc:docMk/>
          <pc:sldMk cId="1801403488" sldId="321"/>
        </pc:sldMkLst>
        <pc:spChg chg="mod">
          <ac:chgData name="Kurayami Kurayami" userId="cf86d4f74176d0bb" providerId="LiveId" clId="{4B9FEDA1-8DC2-4949-9EBD-570A2C2774BD}" dt="2021-09-29T00:48:26.822" v="18" actId="20577"/>
          <ac:spMkLst>
            <pc:docMk/>
            <pc:sldMk cId="1801403488" sldId="321"/>
            <ac:spMk id="8" creationId="{00000000-0000-0000-0000-000000000000}"/>
          </ac:spMkLst>
        </pc:spChg>
        <pc:picChg chg="add mod">
          <ac:chgData name="Kurayami Kurayami" userId="cf86d4f74176d0bb" providerId="LiveId" clId="{4B9FEDA1-8DC2-4949-9EBD-570A2C2774BD}" dt="2021-09-28T00:31:43.542" v="13" actId="1076"/>
          <ac:picMkLst>
            <pc:docMk/>
            <pc:sldMk cId="1801403488" sldId="321"/>
            <ac:picMk id="2" creationId="{3202D41D-C980-554F-90D5-6763B3066E66}"/>
          </ac:picMkLst>
        </pc:picChg>
        <pc:picChg chg="del">
          <ac:chgData name="Kurayami Kurayami" userId="cf86d4f74176d0bb" providerId="LiveId" clId="{4B9FEDA1-8DC2-4949-9EBD-570A2C2774BD}" dt="2021-09-28T00:31:31.706" v="11" actId="478"/>
          <ac:picMkLst>
            <pc:docMk/>
            <pc:sldMk cId="1801403488" sldId="321"/>
            <ac:picMk id="3" creationId="{00000000-0000-0000-0000-000000000000}"/>
          </ac:picMkLst>
        </pc:picChg>
        <pc:cxnChg chg="mod">
          <ac:chgData name="Kurayami Kurayami" userId="cf86d4f74176d0bb" providerId="LiveId" clId="{4B9FEDA1-8DC2-4949-9EBD-570A2C2774BD}" dt="2021-09-29T00:48:31.110" v="19" actId="1076"/>
          <ac:cxnSpMkLst>
            <pc:docMk/>
            <pc:sldMk cId="1801403488" sldId="321"/>
            <ac:cxnSpMk id="4" creationId="{00000000-0000-0000-0000-000000000000}"/>
          </ac:cxnSpMkLst>
        </pc:cxnChg>
      </pc:sldChg>
      <pc:sldChg chg="modSp">
        <pc:chgData name="Kurayami Kurayami" userId="cf86d4f74176d0bb" providerId="LiveId" clId="{4B9FEDA1-8DC2-4949-9EBD-570A2C2774BD}" dt="2021-09-29T00:47:58.206" v="15" actId="20577"/>
        <pc:sldMkLst>
          <pc:docMk/>
          <pc:sldMk cId="2035722658" sldId="324"/>
        </pc:sldMkLst>
        <pc:spChg chg="mod">
          <ac:chgData name="Kurayami Kurayami" userId="cf86d4f74176d0bb" providerId="LiveId" clId="{4B9FEDA1-8DC2-4949-9EBD-570A2C2774BD}" dt="2021-09-29T00:47:58.206" v="15" actId="20577"/>
          <ac:spMkLst>
            <pc:docMk/>
            <pc:sldMk cId="2035722658" sldId="324"/>
            <ac:spMk id="5" creationId="{00000000-0000-0000-0000-000000000000}"/>
          </ac:spMkLst>
        </pc:spChg>
      </pc:sldChg>
      <pc:sldChg chg="modSp">
        <pc:chgData name="Kurayami Kurayami" userId="cf86d4f74176d0bb" providerId="LiveId" clId="{4B9FEDA1-8DC2-4949-9EBD-570A2C2774BD}" dt="2021-09-29T00:48:07.161" v="16" actId="20577"/>
        <pc:sldMkLst>
          <pc:docMk/>
          <pc:sldMk cId="2240627913" sldId="325"/>
        </pc:sldMkLst>
        <pc:spChg chg="mod">
          <ac:chgData name="Kurayami Kurayami" userId="cf86d4f74176d0bb" providerId="LiveId" clId="{4B9FEDA1-8DC2-4949-9EBD-570A2C2774BD}" dt="2021-09-29T00:48:07.161" v="16" actId="20577"/>
          <ac:spMkLst>
            <pc:docMk/>
            <pc:sldMk cId="2240627913" sldId="325"/>
            <ac:spMk id="5" creationId="{00000000-0000-0000-0000-000000000000}"/>
          </ac:spMkLst>
        </pc:spChg>
      </pc:sldChg>
      <pc:sldChg chg="modSp">
        <pc:chgData name="Kurayami Kurayami" userId="cf86d4f74176d0bb" providerId="LiveId" clId="{4B9FEDA1-8DC2-4949-9EBD-570A2C2774BD}" dt="2021-09-29T00:48:18.279" v="17" actId="20577"/>
        <pc:sldMkLst>
          <pc:docMk/>
          <pc:sldMk cId="3862289681" sldId="326"/>
        </pc:sldMkLst>
        <pc:spChg chg="mod">
          <ac:chgData name="Kurayami Kurayami" userId="cf86d4f74176d0bb" providerId="LiveId" clId="{4B9FEDA1-8DC2-4949-9EBD-570A2C2774BD}" dt="2021-09-29T00:48:18.279" v="17" actId="20577"/>
          <ac:spMkLst>
            <pc:docMk/>
            <pc:sldMk cId="3862289681" sldId="326"/>
            <ac:spMk id="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2BD828-56EE-4DC1-8A01-331B04B7F044}" type="datetimeFigureOut">
              <a:rPr lang="en-US" smtClean="0"/>
              <a:pPr/>
              <a:t>5/12/2022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794A19-89F3-4716-9FF7-71555487FD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73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場面：友達と町を歩いています。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9FD468-9CBF-4CDA-B4AD-D89E51BCD06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124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A317197E-F3CD-4F15-A58A-E82EADE6A6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13DACA-005A-4975-902A-D257DA30B2C4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83E510B2-8C07-4DE0-9246-F4408C656D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7F3453B9-00E2-4CCD-8381-ABFAB64115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vi-VN" altLang="ja-JP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516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948E1151-A298-4EB9-8DB1-BDEA816FC6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BF31064-81D7-4F73-B9A2-52A367FCEAF6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19A56075-69BD-4377-84A0-4483E5180A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AF0A72FD-AC9A-4AA2-A85C-6F0C1C5D05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vi-VN" altLang="ja-JP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277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2D032273-D47A-40FA-B78E-E75886C587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9B6AF32-A168-497B-B3E0-AF3D17D3504A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ED350D04-3F19-4D0C-AFFF-8A9EFEA1E9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18194B9E-B1D3-4AE8-B2E9-977355957A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vi-VN" altLang="ja-JP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614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B1818874-670E-4F23-8FDC-0847041908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ED1EBF7-E290-4645-B57C-F166F0A19FF1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4E6D67E7-F983-478C-9D0C-1625588785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4A3A30B6-DF6F-43C2-9BE2-A0F53FF5E8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vi-VN" altLang="ja-JP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71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9FD468-9CBF-4CDA-B4AD-D89E51BCD06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124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Giáo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đoán</a:t>
            </a:r>
            <a:r>
              <a:rPr lang="en-US" baseline="0" dirty="0"/>
              <a:t> </a:t>
            </a:r>
            <a:r>
              <a:rPr lang="en-US" baseline="0" dirty="0" err="1"/>
              <a:t>hình</a:t>
            </a:r>
            <a:r>
              <a:rPr lang="en-US" baseline="0" dirty="0"/>
              <a:t> </a:t>
            </a:r>
            <a:r>
              <a:rPr lang="en-US" baseline="0" dirty="0" err="1"/>
              <a:t>ảnh</a:t>
            </a:r>
            <a:r>
              <a:rPr lang="en-US" baseline="0" dirty="0"/>
              <a:t> </a:t>
            </a:r>
            <a:r>
              <a:rPr lang="en-US" baseline="0" dirty="0" err="1"/>
              <a:t>trước</a:t>
            </a:r>
            <a:r>
              <a:rPr lang="en-US" baseline="0" dirty="0"/>
              <a:t>, </a:t>
            </a:r>
            <a:r>
              <a:rPr lang="en-US" baseline="0" dirty="0" err="1"/>
              <a:t>gợi</a:t>
            </a:r>
            <a:r>
              <a:rPr lang="en-US" baseline="0" dirty="0"/>
              <a:t> ý </a:t>
            </a:r>
            <a:r>
              <a:rPr lang="en-US" baseline="0" dirty="0" err="1"/>
              <a:t>tình</a:t>
            </a:r>
            <a:r>
              <a:rPr lang="en-US" baseline="0" dirty="0"/>
              <a:t> </a:t>
            </a:r>
            <a:r>
              <a:rPr lang="en-US" baseline="0" dirty="0" err="1"/>
              <a:t>huống</a:t>
            </a:r>
            <a:r>
              <a:rPr lang="en-US" baseline="0" dirty="0"/>
              <a:t> </a:t>
            </a:r>
            <a:r>
              <a:rPr lang="en-US" baseline="0" dirty="0" err="1"/>
              <a:t>rồi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sv</a:t>
            </a:r>
            <a:r>
              <a:rPr lang="en-US" baseline="0" dirty="0"/>
              <a:t> </a:t>
            </a:r>
            <a:r>
              <a:rPr lang="en-US" baseline="0" dirty="0" err="1"/>
              <a:t>nghe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9FD468-9CBF-4CDA-B4AD-D89E51BCD06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1248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A4D262B-95F1-476C-B05E-A667763CBA9E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GV</a:t>
            </a:r>
            <a:r>
              <a:rPr lang="en-US" baseline="0" dirty="0"/>
              <a:t> </a:t>
            </a:r>
            <a:r>
              <a:rPr lang="en-US" baseline="0" dirty="0" err="1"/>
              <a:t>hỏi</a:t>
            </a:r>
            <a:r>
              <a:rPr lang="en-US" baseline="0" dirty="0"/>
              <a:t> SV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lớp</a:t>
            </a:r>
            <a:r>
              <a:rPr lang="en-US" baseline="0" dirty="0"/>
              <a:t> </a:t>
            </a:r>
            <a:r>
              <a:rPr lang="en-US" baseline="0" dirty="0" err="1"/>
              <a:t>câu</a:t>
            </a:r>
            <a:r>
              <a:rPr lang="en-US" baseline="0" dirty="0"/>
              <a:t> </a:t>
            </a:r>
            <a:r>
              <a:rPr lang="en-US" baseline="0" dirty="0" err="1"/>
              <a:t>này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794A19-89F3-4716-9FF7-71555487FDC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5478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9FD468-9CBF-4CDA-B4AD-D89E51BCD06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1248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A4D262B-95F1-476C-B05E-A667763CBA9E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場面：友達と町を歩いています。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9FD468-9CBF-4CDA-B4AD-D89E51BCD06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1248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場面：友達と町を歩いています。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9FD468-9CBF-4CDA-B4AD-D89E51BCD06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124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場面：友達と町を歩いています。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9FD468-9CBF-4CDA-B4AD-D89E51BCD06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124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78F7B8FB-24DB-4FF1-98BA-A292E18F18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FD8E597-7F07-4163-9AC3-A26425490C64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DC181A99-AE3B-4D30-A6C3-B85A83FC6E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5F5092D8-690F-45A0-9157-3C7ECB487D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vi-VN" altLang="ja-JP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246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37F9EED5-E562-46E6-8FBC-44E1866F77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8F17BD-7A67-40E0-8983-A989601B4F1A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C887D3F9-DA36-4DBA-A15D-8978FE1139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16BC3A7C-D54B-42CC-B0E0-FD6E080847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vi-VN" altLang="ja-JP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182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CCFB08AE-B8DA-480D-B8D6-FD032EA33F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F695A52-3AE2-45C8-A504-AC35BD18BA12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AF908D45-8F88-4251-A9A3-5023345C95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232154EB-2155-4C22-9611-6B5FB0D4EB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vi-VN" altLang="ja-JP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117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>
            <a:extLst>
              <a:ext uri="{FF2B5EF4-FFF2-40B4-BE49-F238E27FC236}">
                <a16:creationId xmlns:a16="http://schemas.microsoft.com/office/drawing/2014/main" id="{788F0307-8D52-46EE-A5BF-E50986725CF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>
            <a:extLst>
              <a:ext uri="{FF2B5EF4-FFF2-40B4-BE49-F238E27FC236}">
                <a16:creationId xmlns:a16="http://schemas.microsoft.com/office/drawing/2014/main" id="{4B2F3B12-666B-4294-A787-03CCE3A00BA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ja-JP"/>
              <a:t>ITALY</a:t>
            </a:r>
          </a:p>
        </p:txBody>
      </p:sp>
      <p:sp>
        <p:nvSpPr>
          <p:cNvPr id="72708" name="Slide Number Placeholder 3">
            <a:extLst>
              <a:ext uri="{FF2B5EF4-FFF2-40B4-BE49-F238E27FC236}">
                <a16:creationId xmlns:a16="http://schemas.microsoft.com/office/drawing/2014/main" id="{369BC71F-A679-4201-A255-14FB7BBDB8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904FC8D-E408-45D5-8591-E98CB64E7635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8919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>
            <a:extLst>
              <a:ext uri="{FF2B5EF4-FFF2-40B4-BE49-F238E27FC236}">
                <a16:creationId xmlns:a16="http://schemas.microsoft.com/office/drawing/2014/main" id="{DD341B68-8841-4D7D-A2F8-9070DA23C25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>
            <a:extLst>
              <a:ext uri="{FF2B5EF4-FFF2-40B4-BE49-F238E27FC236}">
                <a16:creationId xmlns:a16="http://schemas.microsoft.com/office/drawing/2014/main" id="{D64E2C75-44A8-4C50-A0DB-9EB57B9C940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ja-JP"/>
              <a:t>ÚC</a:t>
            </a:r>
          </a:p>
        </p:txBody>
      </p:sp>
      <p:sp>
        <p:nvSpPr>
          <p:cNvPr id="73732" name="Slide Number Placeholder 3">
            <a:extLst>
              <a:ext uri="{FF2B5EF4-FFF2-40B4-BE49-F238E27FC236}">
                <a16:creationId xmlns:a16="http://schemas.microsoft.com/office/drawing/2014/main" id="{78B4A46A-28A9-47C6-A40B-5F38760644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F46A5F3-0E6F-43E4-AD3F-98409F026E4D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6596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B73DA3BC-9CA5-4933-A387-874B781280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A74695-F28D-4036-94C2-126488C60A0B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8A0C4811-E02B-4051-B302-D4491081C0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BACD1DC4-AD15-4C26-A670-E72045EAF1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vi-VN" altLang="ja-JP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5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5/12/2022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514351" y="2063396"/>
            <a:ext cx="7796030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5/12/2022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56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29">
            <a:extLst>
              <a:ext uri="{FF2B5EF4-FFF2-40B4-BE49-F238E27FC236}">
                <a16:creationId xmlns:a16="http://schemas.microsoft.com/office/drawing/2014/main" id="{DC9F17C5-2EC5-4D8C-A924-56E2873A8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fld id="{8DEC67CE-9365-446E-9676-71BDD114A197}" type="datetimeFigureOut">
              <a:rPr lang="en-US" altLang="ja-JP"/>
              <a:pPr/>
              <a:t>5/12/2022</a:t>
            </a:fld>
            <a:endParaRPr lang="en-US" altLang="ja-JP"/>
          </a:p>
        </p:txBody>
      </p:sp>
      <p:sp>
        <p:nvSpPr>
          <p:cNvPr id="5" name="Footer Placeholder 18">
            <a:extLst>
              <a:ext uri="{FF2B5EF4-FFF2-40B4-BE49-F238E27FC236}">
                <a16:creationId xmlns:a16="http://schemas.microsoft.com/office/drawing/2014/main" id="{54F1E492-1BE5-4894-B56A-95CDDB494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6">
            <a:extLst>
              <a:ext uri="{FF2B5EF4-FFF2-40B4-BE49-F238E27FC236}">
                <a16:creationId xmlns:a16="http://schemas.microsoft.com/office/drawing/2014/main" id="{D002D057-5322-45A9-B9CB-04F9711B1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fld id="{8FFDA41D-7259-46C6-88B2-EBD70ABA9C24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97604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>
            <a:extLst>
              <a:ext uri="{FF2B5EF4-FFF2-40B4-BE49-F238E27FC236}">
                <a16:creationId xmlns:a16="http://schemas.microsoft.com/office/drawing/2014/main" id="{CD98202B-5AD4-49DE-98CA-5DB20BED5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F46BA12-AA55-45C7-89C1-42248D640B16}" type="datetimeFigureOut">
              <a:rPr lang="en-US" altLang="ja-JP"/>
              <a:pPr/>
              <a:t>5/12/2022</a:t>
            </a:fld>
            <a:endParaRPr lang="en-US" altLang="ja-JP"/>
          </a:p>
        </p:txBody>
      </p:sp>
      <p:sp>
        <p:nvSpPr>
          <p:cNvPr id="5" name="Footer Placeholder 21">
            <a:extLst>
              <a:ext uri="{FF2B5EF4-FFF2-40B4-BE49-F238E27FC236}">
                <a16:creationId xmlns:a16="http://schemas.microsoft.com/office/drawing/2014/main" id="{5486AE81-4C1C-469D-93A6-D64AE212F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AE93607B-65FC-4809-80DB-FCCDE96E0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F155A5-D901-4C1B-8DF0-86BC5EB59361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710466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571F5-EF18-443F-8361-8275C976B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fld id="{8E2AAC23-F055-4786-A555-326CAF166C3D}" type="datetimeFigureOut">
              <a:rPr lang="en-US" altLang="ja-JP"/>
              <a:pPr/>
              <a:t>5/12/2022</a:t>
            </a:fld>
            <a:endParaRPr lang="en-US" altLang="ja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AB797-2C0A-406B-AD94-AA28C08A1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931A0-9784-40FB-A1A3-4EF1C378D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fld id="{150E8330-6FDD-4417-A5BD-0C31680CEF6E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10532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9">
            <a:extLst>
              <a:ext uri="{FF2B5EF4-FFF2-40B4-BE49-F238E27FC236}">
                <a16:creationId xmlns:a16="http://schemas.microsoft.com/office/drawing/2014/main" id="{D1EA9FF7-E65D-4327-B69D-FB341328C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824E9F4-C8B6-46A4-AFE1-107EAACBE501}" type="datetimeFigureOut">
              <a:rPr lang="en-US" altLang="ja-JP"/>
              <a:pPr/>
              <a:t>5/12/2022</a:t>
            </a:fld>
            <a:endParaRPr lang="en-US" altLang="ja-JP"/>
          </a:p>
        </p:txBody>
      </p:sp>
      <p:sp>
        <p:nvSpPr>
          <p:cNvPr id="6" name="Footer Placeholder 21">
            <a:extLst>
              <a:ext uri="{FF2B5EF4-FFF2-40B4-BE49-F238E27FC236}">
                <a16:creationId xmlns:a16="http://schemas.microsoft.com/office/drawing/2014/main" id="{E717C52B-90B1-4325-BD6D-481FD91D8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7">
            <a:extLst>
              <a:ext uri="{FF2B5EF4-FFF2-40B4-BE49-F238E27FC236}">
                <a16:creationId xmlns:a16="http://schemas.microsoft.com/office/drawing/2014/main" id="{5D85B2BC-FE87-4D63-B326-C982390C2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A8C47D-270F-4BC5-927B-C37477004C74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801008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9">
            <a:extLst>
              <a:ext uri="{FF2B5EF4-FFF2-40B4-BE49-F238E27FC236}">
                <a16:creationId xmlns:a16="http://schemas.microsoft.com/office/drawing/2014/main" id="{B6FBCFC8-2920-486E-B479-099CDCD92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920F9B2-7767-4EE9-955D-DA44F53450FD}" type="datetimeFigureOut">
              <a:rPr lang="en-US" altLang="ja-JP"/>
              <a:pPr/>
              <a:t>5/12/2022</a:t>
            </a:fld>
            <a:endParaRPr lang="en-US" altLang="ja-JP"/>
          </a:p>
        </p:txBody>
      </p:sp>
      <p:sp>
        <p:nvSpPr>
          <p:cNvPr id="8" name="Footer Placeholder 21">
            <a:extLst>
              <a:ext uri="{FF2B5EF4-FFF2-40B4-BE49-F238E27FC236}">
                <a16:creationId xmlns:a16="http://schemas.microsoft.com/office/drawing/2014/main" id="{C6A78DF4-A69D-4D15-A1E5-9D4AA7612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17">
            <a:extLst>
              <a:ext uri="{FF2B5EF4-FFF2-40B4-BE49-F238E27FC236}">
                <a16:creationId xmlns:a16="http://schemas.microsoft.com/office/drawing/2014/main" id="{D63466B0-DF43-43CF-AAE3-BBC73599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733BB0-9CA3-4A88-8BD3-691DBD8CB1D6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425667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9">
            <a:extLst>
              <a:ext uri="{FF2B5EF4-FFF2-40B4-BE49-F238E27FC236}">
                <a16:creationId xmlns:a16="http://schemas.microsoft.com/office/drawing/2014/main" id="{71E849AB-6808-4994-B4E7-A09438A3E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D981A00-8E52-4C93-8D07-A26F556DCB83}" type="datetimeFigureOut">
              <a:rPr lang="en-US" altLang="ja-JP"/>
              <a:pPr/>
              <a:t>5/12/2022</a:t>
            </a:fld>
            <a:endParaRPr lang="en-US" altLang="ja-JP"/>
          </a:p>
        </p:txBody>
      </p:sp>
      <p:sp>
        <p:nvSpPr>
          <p:cNvPr id="4" name="Footer Placeholder 21">
            <a:extLst>
              <a:ext uri="{FF2B5EF4-FFF2-40B4-BE49-F238E27FC236}">
                <a16:creationId xmlns:a16="http://schemas.microsoft.com/office/drawing/2014/main" id="{77B357A8-9CA1-4F7C-9735-8D665685F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17">
            <a:extLst>
              <a:ext uri="{FF2B5EF4-FFF2-40B4-BE49-F238E27FC236}">
                <a16:creationId xmlns:a16="http://schemas.microsoft.com/office/drawing/2014/main" id="{CB83648F-C1A8-48B5-9ECF-5383EE8C4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4CE08B-FC3B-4469-B30F-95D74844E824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612179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>
            <a:extLst>
              <a:ext uri="{FF2B5EF4-FFF2-40B4-BE49-F238E27FC236}">
                <a16:creationId xmlns:a16="http://schemas.microsoft.com/office/drawing/2014/main" id="{13B32101-0DE4-4B71-A91B-1D34551E8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37EAC55-0E02-4A61-9E40-7A971132BD46}" type="datetimeFigureOut">
              <a:rPr lang="en-US" altLang="ja-JP"/>
              <a:pPr/>
              <a:t>5/12/2022</a:t>
            </a:fld>
            <a:endParaRPr lang="en-US" altLang="ja-JP"/>
          </a:p>
        </p:txBody>
      </p:sp>
      <p:sp>
        <p:nvSpPr>
          <p:cNvPr id="3" name="Footer Placeholder 21">
            <a:extLst>
              <a:ext uri="{FF2B5EF4-FFF2-40B4-BE49-F238E27FC236}">
                <a16:creationId xmlns:a16="http://schemas.microsoft.com/office/drawing/2014/main" id="{642D9D52-0547-4F75-8CBE-76232E747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17">
            <a:extLst>
              <a:ext uri="{FF2B5EF4-FFF2-40B4-BE49-F238E27FC236}">
                <a16:creationId xmlns:a16="http://schemas.microsoft.com/office/drawing/2014/main" id="{80B402CC-2328-417C-BE5D-70A260187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8F5C1B-4122-464D-90CA-18C5C5AE131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693226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9">
            <a:extLst>
              <a:ext uri="{FF2B5EF4-FFF2-40B4-BE49-F238E27FC236}">
                <a16:creationId xmlns:a16="http://schemas.microsoft.com/office/drawing/2014/main" id="{5F11F6D9-5F36-4A95-9578-D057EED97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B6A45E-822F-4FA3-9479-3BB3579B4511}" type="datetimeFigureOut">
              <a:rPr lang="en-US" altLang="ja-JP"/>
              <a:pPr/>
              <a:t>5/12/2022</a:t>
            </a:fld>
            <a:endParaRPr lang="en-US" altLang="ja-JP"/>
          </a:p>
        </p:txBody>
      </p:sp>
      <p:sp>
        <p:nvSpPr>
          <p:cNvPr id="6" name="Footer Placeholder 21">
            <a:extLst>
              <a:ext uri="{FF2B5EF4-FFF2-40B4-BE49-F238E27FC236}">
                <a16:creationId xmlns:a16="http://schemas.microsoft.com/office/drawing/2014/main" id="{3B45CF31-E43E-4743-A64B-181C80B0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7">
            <a:extLst>
              <a:ext uri="{FF2B5EF4-FFF2-40B4-BE49-F238E27FC236}">
                <a16:creationId xmlns:a16="http://schemas.microsoft.com/office/drawing/2014/main" id="{194D7A44-F8C5-4310-AFA8-EBDA97F99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DDDD89-C532-43FD-8770-D9DF84D5036F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527453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and Round Single Corner Rectangle 13">
            <a:extLst>
              <a:ext uri="{FF2B5EF4-FFF2-40B4-BE49-F238E27FC236}">
                <a16:creationId xmlns:a16="http://schemas.microsoft.com/office/drawing/2014/main" id="{A65F3FB2-AA5C-4B28-A9F4-2C766C433846}"/>
              </a:ext>
            </a:extLst>
          </p:cNvPr>
          <p:cNvSpPr/>
          <p:nvPr/>
        </p:nvSpPr>
        <p:spPr>
          <a:xfrm rot="420000" flipV="1">
            <a:off x="3165475" y="1108075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27FB636B-EFC5-4E6B-A770-64A054941EF7}"/>
              </a:ext>
            </a:extLst>
          </p:cNvPr>
          <p:cNvSpPr/>
          <p:nvPr/>
        </p:nvSpPr>
        <p:spPr>
          <a:xfrm rot="420000" flipV="1">
            <a:off x="8004175" y="5359400"/>
            <a:ext cx="155575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Freeform 15">
            <a:extLst>
              <a:ext uri="{FF2B5EF4-FFF2-40B4-BE49-F238E27FC236}">
                <a16:creationId xmlns:a16="http://schemas.microsoft.com/office/drawing/2014/main" id="{E5A2E132-909A-426D-AD48-250DE0367FB1}"/>
              </a:ext>
            </a:extLst>
          </p:cNvPr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8" name="Freeform 16">
            <a:extLst>
              <a:ext uri="{FF2B5EF4-FFF2-40B4-BE49-F238E27FC236}">
                <a16:creationId xmlns:a16="http://schemas.microsoft.com/office/drawing/2014/main" id="{E7CADC75-8140-4C56-A75D-C05B53FA13F0}"/>
              </a:ext>
            </a:extLst>
          </p:cNvPr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E63A137C-28DA-47DE-8D33-2CDBD3CCF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88C15E7-10E3-4576-BAFE-8F5308679D63}" type="datetimeFigureOut">
              <a:rPr lang="en-US" altLang="ja-JP"/>
              <a:pPr/>
              <a:t>5/12/2022</a:t>
            </a:fld>
            <a:endParaRPr lang="en-US" altLang="ja-JP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2D41E424-0F3D-4B4D-A725-A456EEC7F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C7C94E90-FE47-4B9F-9BB6-FED5AAF50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>
            <a:lvl1pPr>
              <a:defRPr/>
            </a:lvl1pPr>
          </a:lstStyle>
          <a:p>
            <a:fld id="{8F0BEAEB-1A85-4A46-8803-BA802BCC5044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1283211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>
            <a:extLst>
              <a:ext uri="{FF2B5EF4-FFF2-40B4-BE49-F238E27FC236}">
                <a16:creationId xmlns:a16="http://schemas.microsoft.com/office/drawing/2014/main" id="{4A10C43E-D75A-4D48-ACE0-047DB93CC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7500398-72CA-499D-A150-1FC8D941FCE2}" type="datetimeFigureOut">
              <a:rPr lang="en-US" altLang="ja-JP"/>
              <a:pPr/>
              <a:t>5/12/2022</a:t>
            </a:fld>
            <a:endParaRPr lang="en-US" altLang="ja-JP"/>
          </a:p>
        </p:txBody>
      </p:sp>
      <p:sp>
        <p:nvSpPr>
          <p:cNvPr id="5" name="Footer Placeholder 21">
            <a:extLst>
              <a:ext uri="{FF2B5EF4-FFF2-40B4-BE49-F238E27FC236}">
                <a16:creationId xmlns:a16="http://schemas.microsoft.com/office/drawing/2014/main" id="{CFC72EF3-B553-4D86-B946-C91287214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639B7A19-378C-481E-A953-5C55FEAB6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9D1002-BF5A-429D-A5AF-E6F62F16439A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3255805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>
            <a:extLst>
              <a:ext uri="{FF2B5EF4-FFF2-40B4-BE49-F238E27FC236}">
                <a16:creationId xmlns:a16="http://schemas.microsoft.com/office/drawing/2014/main" id="{8D23F5DB-3F99-47CC-86DB-00F8BBC2E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A5F8E1-7316-4AE2-B78F-13046924A877}" type="datetimeFigureOut">
              <a:rPr lang="en-US" altLang="ja-JP"/>
              <a:pPr/>
              <a:t>5/12/2022</a:t>
            </a:fld>
            <a:endParaRPr lang="en-US" altLang="ja-JP"/>
          </a:p>
        </p:txBody>
      </p:sp>
      <p:sp>
        <p:nvSpPr>
          <p:cNvPr id="5" name="Footer Placeholder 21">
            <a:extLst>
              <a:ext uri="{FF2B5EF4-FFF2-40B4-BE49-F238E27FC236}">
                <a16:creationId xmlns:a16="http://schemas.microsoft.com/office/drawing/2014/main" id="{13F0AD3A-0C72-4728-BF64-C78596562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45C39F98-01D0-4D1E-8925-4FA240836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6B9CBB-AB5C-4469-8504-06F52AC60D9D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3465182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-Up: 1 Top, 2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Rectangle 8"/>
          <p:cNvSpPr>
            <a:spLocks noGrp="1"/>
          </p:cNvSpPr>
          <p:nvPr>
            <p:ph type="body" sz="quarter" idx="13"/>
          </p:nvPr>
        </p:nvSpPr>
        <p:spPr>
          <a:xfrm>
            <a:off x="304800" y="381000"/>
            <a:ext cx="80772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1"/>
          <p:cNvSpPr>
            <a:spLocks noGrp="1"/>
          </p:cNvSpPr>
          <p:nvPr>
            <p:ph sz="quarter" idx="15"/>
          </p:nvPr>
        </p:nvSpPr>
        <p:spPr>
          <a:xfrm>
            <a:off x="301752" y="609600"/>
            <a:ext cx="8074152" cy="27066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Rectangle 8"/>
          <p:cNvSpPr>
            <a:spLocks noGrp="1"/>
          </p:cNvSpPr>
          <p:nvPr>
            <p:ph type="body" sz="quarter" idx="16"/>
          </p:nvPr>
        </p:nvSpPr>
        <p:spPr>
          <a:xfrm>
            <a:off x="3017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1"/>
          <p:cNvSpPr>
            <a:spLocks noGrp="1"/>
          </p:cNvSpPr>
          <p:nvPr>
            <p:ph sz="quarter" idx="17"/>
          </p:nvPr>
        </p:nvSpPr>
        <p:spPr>
          <a:xfrm>
            <a:off x="301752" y="3547872"/>
            <a:ext cx="3965448" cy="27066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Rectangle 8"/>
          <p:cNvSpPr>
            <a:spLocks noGrp="1"/>
          </p:cNvSpPr>
          <p:nvPr>
            <p:ph type="body" sz="quarter" idx="20"/>
          </p:nvPr>
        </p:nvSpPr>
        <p:spPr>
          <a:xfrm>
            <a:off x="44165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Rectangle 11"/>
          <p:cNvSpPr>
            <a:spLocks noGrp="1"/>
          </p:cNvSpPr>
          <p:nvPr>
            <p:ph sz="quarter" idx="21"/>
          </p:nvPr>
        </p:nvSpPr>
        <p:spPr>
          <a:xfrm>
            <a:off x="4416552" y="3547872"/>
            <a:ext cx="3965448" cy="27066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9">
            <a:extLst>
              <a:ext uri="{FF2B5EF4-FFF2-40B4-BE49-F238E27FC236}">
                <a16:creationId xmlns:a16="http://schemas.microsoft.com/office/drawing/2014/main" id="{D9463D44-B565-4C8C-A4C0-28C0975D7E7A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>
            <a:lvl1pPr>
              <a:defRPr/>
            </a:lvl1pPr>
          </a:lstStyle>
          <a:p>
            <a:fld id="{5AFB8FC5-7B75-46F4-80E1-DB785B1E64B1}" type="datetimeFigureOut">
              <a:rPr lang="en-US" altLang="ja-JP"/>
              <a:pPr/>
              <a:t>5/12/2022</a:t>
            </a:fld>
            <a:endParaRPr lang="en-US" altLang="ja-JP"/>
          </a:p>
        </p:txBody>
      </p:sp>
      <p:sp>
        <p:nvSpPr>
          <p:cNvPr id="10" name="Footer Placeholder 21">
            <a:extLst>
              <a:ext uri="{FF2B5EF4-FFF2-40B4-BE49-F238E27FC236}">
                <a16:creationId xmlns:a16="http://schemas.microsoft.com/office/drawing/2014/main" id="{E0E36149-A368-48A5-8A48-0EC4CCD5703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17">
            <a:extLst>
              <a:ext uri="{FF2B5EF4-FFF2-40B4-BE49-F238E27FC236}">
                <a16:creationId xmlns:a16="http://schemas.microsoft.com/office/drawing/2014/main" id="{CD2CBCB5-BCC3-4C36-A4E9-95B80FDCD35E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/>
            </a:lvl1pPr>
          </a:lstStyle>
          <a:p>
            <a:fld id="{1C835473-2953-4DA7-BC99-1EEAC88F93C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54049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5/12/2022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D0E527A6-E21C-4F9B-8F06-DA3AC8AD9FF8}"/>
              </a:ext>
            </a:extLst>
          </p:cNvPr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D796C02-CE5C-403A-98E9-39B2CAC68CB1}"/>
              </a:ext>
            </a:extLst>
          </p:cNvPr>
          <p:cNvSpPr>
            <a:spLocks/>
          </p:cNvSpPr>
          <p:nvPr/>
        </p:nvSpPr>
        <p:spPr bwMode="auto">
          <a:xfrm>
            <a:off x="4381500" y="-7938"/>
            <a:ext cx="47625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1028" name="Title Placeholder 8">
            <a:extLst>
              <a:ext uri="{FF2B5EF4-FFF2-40B4-BE49-F238E27FC236}">
                <a16:creationId xmlns:a16="http://schemas.microsoft.com/office/drawing/2014/main" id="{7BF5BBBC-395D-45B0-B31F-20E87A0719B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7048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title style</a:t>
            </a:r>
          </a:p>
        </p:txBody>
      </p:sp>
      <p:sp>
        <p:nvSpPr>
          <p:cNvPr id="1029" name="Text Placeholder 29">
            <a:extLst>
              <a:ext uri="{FF2B5EF4-FFF2-40B4-BE49-F238E27FC236}">
                <a16:creationId xmlns:a16="http://schemas.microsoft.com/office/drawing/2014/main" id="{54A56310-2162-4FEA-8FA8-B53622A985A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935163"/>
            <a:ext cx="8229600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FF96687-8FCD-4FC5-AA69-C6D08F744F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45C75"/>
                </a:solidFill>
                <a:ea typeface="MS PGothic" panose="020B0600070205080204" pitchFamily="34" charset="-128"/>
              </a:defRPr>
            </a:lvl1pPr>
          </a:lstStyle>
          <a:p>
            <a:fld id="{542DEC7E-C9B0-46F3-9109-FB9910CC1FDE}" type="datetimeFigureOut">
              <a:rPr lang="en-US" altLang="ja-JP"/>
              <a:pPr/>
              <a:t>5/12/2022</a:t>
            </a:fld>
            <a:endParaRPr lang="en-US" altLang="ja-JP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F04EBA72-E945-41A1-BB16-55B72C4489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329772A-AB00-47F3-B5EC-3B0BEFB827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045C75"/>
                </a:solidFill>
                <a:ea typeface="MS PGothic" panose="020B0600070205080204" pitchFamily="34" charset="-128"/>
              </a:defRPr>
            </a:lvl1pPr>
          </a:lstStyle>
          <a:p>
            <a:fld id="{87357DFB-44E5-4843-8F73-1FA75ED7080F}" type="slidenum">
              <a:rPr lang="en-US" altLang="ja-JP"/>
              <a:pPr/>
              <a:t>‹#›</a:t>
            </a:fld>
            <a:endParaRPr lang="en-US" altLang="ja-JP"/>
          </a:p>
        </p:txBody>
      </p:sp>
      <p:grpSp>
        <p:nvGrpSpPr>
          <p:cNvPr id="1033" name="Group 1">
            <a:extLst>
              <a:ext uri="{FF2B5EF4-FFF2-40B4-BE49-F238E27FC236}">
                <a16:creationId xmlns:a16="http://schemas.microsoft.com/office/drawing/2014/main" id="{53E85EDE-1B0F-4204-8754-D9693568A6A8}"/>
              </a:ext>
            </a:extLst>
          </p:cNvPr>
          <p:cNvGrpSpPr>
            <a:grpSpLocks/>
          </p:cNvGrpSpPr>
          <p:nvPr/>
        </p:nvGrpSpPr>
        <p:grpSpPr bwMode="auto">
          <a:xfrm>
            <a:off x="-19050" y="203200"/>
            <a:ext cx="9180513" cy="647700"/>
            <a:chOff x="-19045" y="216550"/>
            <a:chExt cx="9180548" cy="649224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1CF3D7BF-1B3A-43DE-AC45-32F3C4AA6125}"/>
                </a:ext>
              </a:extLst>
            </p:cNvPr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5FA3233-9DB2-41B5-B730-1310619AD433}"/>
                </a:ext>
              </a:extLst>
            </p:cNvPr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628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anose="05020102010507070707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955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0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0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84" y="356987"/>
            <a:ext cx="1028700" cy="59195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ounded Rectangle 5"/>
          <p:cNvSpPr/>
          <p:nvPr/>
        </p:nvSpPr>
        <p:spPr>
          <a:xfrm>
            <a:off x="2932532" y="773773"/>
            <a:ext cx="3199327" cy="178654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7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j-ea"/>
                <a:ea typeface="+mj-ea"/>
              </a:rPr>
              <a:t>第</a:t>
            </a:r>
            <a:r>
              <a:rPr lang="en-US" altLang="ja-JP" sz="7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j-ea"/>
                <a:ea typeface="+mj-ea"/>
              </a:rPr>
              <a:t>1</a:t>
            </a:r>
            <a:r>
              <a:rPr lang="ja-JP" altLang="en-US" sz="7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j-ea"/>
                <a:ea typeface="+mj-ea"/>
              </a:rPr>
              <a:t>課</a:t>
            </a:r>
            <a:endParaRPr lang="en-US" sz="7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593464" y="2819400"/>
            <a:ext cx="7086410" cy="250552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>
                <a:solidFill>
                  <a:srgbClr val="00B050"/>
                </a:solidFill>
                <a:latin typeface="+mj-ea"/>
                <a:ea typeface="+mj-ea"/>
              </a:rPr>
              <a:t>はじめまして</a:t>
            </a:r>
            <a:endParaRPr lang="en-US" sz="8000" b="1" dirty="0">
              <a:solidFill>
                <a:srgbClr val="00B050"/>
              </a:solidFill>
              <a:latin typeface="+mj-ea"/>
              <a:ea typeface="+mj-ea"/>
            </a:endParaRPr>
          </a:p>
        </p:txBody>
      </p:sp>
      <p:pic>
        <p:nvPicPr>
          <p:cNvPr id="5" name="Picture 2" descr="Logo_FPT_University_do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39" y="322351"/>
            <a:ext cx="1444942" cy="85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174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4" descr="japan">
            <a:extLst>
              <a:ext uri="{FF2B5EF4-FFF2-40B4-BE49-F238E27FC236}">
                <a16:creationId xmlns:a16="http://schemas.microsoft.com/office/drawing/2014/main" id="{B0C91A9E-0715-4279-8B89-E861503092DC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3000" y="914400"/>
            <a:ext cx="6629400" cy="5257800"/>
          </a:xfrm>
        </p:spPr>
      </p:pic>
      <p:sp>
        <p:nvSpPr>
          <p:cNvPr id="3" name="Cloud Callout 2">
            <a:extLst>
              <a:ext uri="{FF2B5EF4-FFF2-40B4-BE49-F238E27FC236}">
                <a16:creationId xmlns:a16="http://schemas.microsoft.com/office/drawing/2014/main" id="{F0732947-4A82-4432-862E-FE1A400D91D1}"/>
              </a:ext>
            </a:extLst>
          </p:cNvPr>
          <p:cNvSpPr/>
          <p:nvPr/>
        </p:nvSpPr>
        <p:spPr>
          <a:xfrm>
            <a:off x="4648200" y="228600"/>
            <a:ext cx="3962400" cy="1450975"/>
          </a:xfrm>
          <a:prstGeom prst="cloudCallout">
            <a:avLst>
              <a:gd name="adj1" fmla="val -18068"/>
              <a:gd name="adj2" fmla="val 840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 panose="02030602050306030303" pitchFamily="18" charset="0"/>
                <a:ea typeface="HGP明朝E" panose="02020800000000000000" pitchFamily="18" charset="-128"/>
                <a:cs typeface="+mn-cs"/>
              </a:rPr>
              <a:t>にほん</a:t>
            </a:r>
            <a:endParaRPr kumimoji="0" lang="ja-JP" altLang="en-US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 panose="02030602050306030303" pitchFamily="18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57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4" descr="america_flag">
            <a:extLst>
              <a:ext uri="{FF2B5EF4-FFF2-40B4-BE49-F238E27FC236}">
                <a16:creationId xmlns:a16="http://schemas.microsoft.com/office/drawing/2014/main" id="{44E22701-A6EE-4EC0-AF88-73F55311AF1F}"/>
              </a:ext>
            </a:extLst>
          </p:cNvPr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71600" y="1219200"/>
            <a:ext cx="6400800" cy="4953000"/>
          </a:xfrm>
        </p:spPr>
      </p:pic>
      <p:sp>
        <p:nvSpPr>
          <p:cNvPr id="5" name="Cloud Callout 4">
            <a:extLst>
              <a:ext uri="{FF2B5EF4-FFF2-40B4-BE49-F238E27FC236}">
                <a16:creationId xmlns:a16="http://schemas.microsoft.com/office/drawing/2014/main" id="{56799108-11BD-4378-940A-F6AED7C5155D}"/>
              </a:ext>
            </a:extLst>
          </p:cNvPr>
          <p:cNvSpPr/>
          <p:nvPr/>
        </p:nvSpPr>
        <p:spPr>
          <a:xfrm>
            <a:off x="4648200" y="228600"/>
            <a:ext cx="3962400" cy="1450975"/>
          </a:xfrm>
          <a:prstGeom prst="cloudCallout">
            <a:avLst>
              <a:gd name="adj1" fmla="val -18068"/>
              <a:gd name="adj2" fmla="val 840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 panose="02030602050306030303" pitchFamily="18" charset="0"/>
                <a:ea typeface="HGP明朝E" panose="02020800000000000000" pitchFamily="18" charset="-128"/>
                <a:cs typeface="+mn-cs"/>
              </a:rPr>
              <a:t>アメリカ</a:t>
            </a:r>
            <a:endParaRPr kumimoji="0" lang="ja-JP" altLang="en-US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 panose="02030602050306030303" pitchFamily="18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048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arknessangled.files.wordpress.com/2013/04/italy-flag.gif">
            <a:extLst>
              <a:ext uri="{FF2B5EF4-FFF2-40B4-BE49-F238E27FC236}">
                <a16:creationId xmlns:a16="http://schemas.microsoft.com/office/drawing/2014/main" id="{B8A4C900-25B4-4EF5-8C7A-CAC9EF55E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828800"/>
            <a:ext cx="5610225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loud Callout 2">
            <a:extLst>
              <a:ext uri="{FF2B5EF4-FFF2-40B4-BE49-F238E27FC236}">
                <a16:creationId xmlns:a16="http://schemas.microsoft.com/office/drawing/2014/main" id="{4E6EFB30-F6DF-477A-B713-4FC94ADED1A7}"/>
              </a:ext>
            </a:extLst>
          </p:cNvPr>
          <p:cNvSpPr/>
          <p:nvPr/>
        </p:nvSpPr>
        <p:spPr>
          <a:xfrm>
            <a:off x="4648200" y="228600"/>
            <a:ext cx="3962400" cy="1450975"/>
          </a:xfrm>
          <a:prstGeom prst="cloudCallout">
            <a:avLst>
              <a:gd name="adj1" fmla="val -18068"/>
              <a:gd name="adj2" fmla="val 840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 panose="02030602050306030303" pitchFamily="18" charset="0"/>
                <a:ea typeface="HGP明朝E" panose="02020800000000000000" pitchFamily="18" charset="-128"/>
                <a:cs typeface="+mn-cs"/>
              </a:rPr>
              <a:t>イタリア</a:t>
            </a:r>
            <a:endParaRPr kumimoji="0" lang="ja-JP" altLang="en-US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 panose="02030602050306030303" pitchFamily="18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747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https://encrypted-tbn0.gstatic.com/images?q=tbn:ANd9GcRw36sJeAwfk9SfIoKqMFcCob4CqSN5CwGvaAdLJdoCS1E0GmFI">
            <a:extLst>
              <a:ext uri="{FF2B5EF4-FFF2-40B4-BE49-F238E27FC236}">
                <a16:creationId xmlns:a16="http://schemas.microsoft.com/office/drawing/2014/main" id="{7FC949B7-5E1E-4E80-94E0-A6B3181AF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295400"/>
            <a:ext cx="61722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loud Callout 2">
            <a:extLst>
              <a:ext uri="{FF2B5EF4-FFF2-40B4-BE49-F238E27FC236}">
                <a16:creationId xmlns:a16="http://schemas.microsoft.com/office/drawing/2014/main" id="{F313DFD2-07A0-493A-8CA8-0592CA4D0D27}"/>
              </a:ext>
            </a:extLst>
          </p:cNvPr>
          <p:cNvSpPr/>
          <p:nvPr/>
        </p:nvSpPr>
        <p:spPr>
          <a:xfrm>
            <a:off x="3124200" y="228600"/>
            <a:ext cx="6019800" cy="1450975"/>
          </a:xfrm>
          <a:prstGeom prst="cloudCallout">
            <a:avLst>
              <a:gd name="adj1" fmla="val -18068"/>
              <a:gd name="adj2" fmla="val 84081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tantia" panose="02030602050306030303" pitchFamily="18" charset="0"/>
                <a:ea typeface="HGP明朝E" panose="02020800000000000000" pitchFamily="18" charset="-128"/>
                <a:cs typeface="+mn-cs"/>
              </a:rPr>
              <a:t>オーストラリア</a:t>
            </a:r>
            <a:endParaRPr kumimoji="0" lang="ja-JP" altLang="en-US" sz="4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tantia" panose="02030602050306030303" pitchFamily="18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385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4" descr="korea">
            <a:extLst>
              <a:ext uri="{FF2B5EF4-FFF2-40B4-BE49-F238E27FC236}">
                <a16:creationId xmlns:a16="http://schemas.microsoft.com/office/drawing/2014/main" id="{FDBE6C00-0BFD-41BE-9C0C-DC0733253C7C}"/>
              </a:ext>
            </a:extLst>
          </p:cNvPr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47800" y="1447800"/>
            <a:ext cx="5943600" cy="4953000"/>
          </a:xfrm>
        </p:spPr>
      </p:pic>
      <p:sp>
        <p:nvSpPr>
          <p:cNvPr id="4" name="Cloud Callout 3">
            <a:extLst>
              <a:ext uri="{FF2B5EF4-FFF2-40B4-BE49-F238E27FC236}">
                <a16:creationId xmlns:a16="http://schemas.microsoft.com/office/drawing/2014/main" id="{E18682DD-02E6-4CE7-B446-C12ABD68CC45}"/>
              </a:ext>
            </a:extLst>
          </p:cNvPr>
          <p:cNvSpPr/>
          <p:nvPr/>
        </p:nvSpPr>
        <p:spPr>
          <a:xfrm>
            <a:off x="4648200" y="228600"/>
            <a:ext cx="3962400" cy="1450975"/>
          </a:xfrm>
          <a:prstGeom prst="cloudCallout">
            <a:avLst>
              <a:gd name="adj1" fmla="val -18068"/>
              <a:gd name="adj2" fmla="val 840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 panose="02030602050306030303" pitchFamily="18" charset="0"/>
                <a:ea typeface="HGP明朝E" panose="02020800000000000000" pitchFamily="18" charset="-128"/>
                <a:cs typeface="+mn-cs"/>
              </a:rPr>
              <a:t>かんこく</a:t>
            </a:r>
            <a:endParaRPr kumimoji="0" lang="ja-JP" altLang="en-US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 panose="02030602050306030303" pitchFamily="18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079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4" descr="260px-Flag_of_Thailand">
            <a:extLst>
              <a:ext uri="{FF2B5EF4-FFF2-40B4-BE49-F238E27FC236}">
                <a16:creationId xmlns:a16="http://schemas.microsoft.com/office/drawing/2014/main" id="{E4640508-8882-47E6-A3D7-CAD2823A8E41}"/>
              </a:ext>
            </a:extLst>
          </p:cNvPr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28800" y="1295400"/>
            <a:ext cx="5715000" cy="4572000"/>
          </a:xfrm>
        </p:spPr>
      </p:pic>
      <p:sp>
        <p:nvSpPr>
          <p:cNvPr id="5" name="Cloud Callout 4">
            <a:extLst>
              <a:ext uri="{FF2B5EF4-FFF2-40B4-BE49-F238E27FC236}">
                <a16:creationId xmlns:a16="http://schemas.microsoft.com/office/drawing/2014/main" id="{5943F085-D980-4FDA-A073-FD4E0CA0874E}"/>
              </a:ext>
            </a:extLst>
          </p:cNvPr>
          <p:cNvSpPr/>
          <p:nvPr/>
        </p:nvSpPr>
        <p:spPr>
          <a:xfrm>
            <a:off x="4648200" y="228600"/>
            <a:ext cx="3962400" cy="1450975"/>
          </a:xfrm>
          <a:prstGeom prst="cloudCallout">
            <a:avLst>
              <a:gd name="adj1" fmla="val -18068"/>
              <a:gd name="adj2" fmla="val 840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 panose="02030602050306030303" pitchFamily="18" charset="0"/>
                <a:ea typeface="HGP明朝E" panose="02020800000000000000" pitchFamily="18" charset="-128"/>
                <a:cs typeface="+mn-cs"/>
              </a:rPr>
              <a:t>タイ</a:t>
            </a:r>
            <a:endParaRPr kumimoji="0" lang="ja-JP" altLang="en-US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 panose="02030602050306030303" pitchFamily="18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3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4" descr="1">
            <a:extLst>
              <a:ext uri="{FF2B5EF4-FFF2-40B4-BE49-F238E27FC236}">
                <a16:creationId xmlns:a16="http://schemas.microsoft.com/office/drawing/2014/main" id="{92504EB9-7355-4FDE-8F7C-11374A9A2723}"/>
              </a:ext>
            </a:extLst>
          </p:cNvPr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52600" y="1676400"/>
            <a:ext cx="6324600" cy="4800600"/>
          </a:xfrm>
        </p:spPr>
      </p:pic>
      <p:sp>
        <p:nvSpPr>
          <p:cNvPr id="4" name="Cloud Callout 3">
            <a:extLst>
              <a:ext uri="{FF2B5EF4-FFF2-40B4-BE49-F238E27FC236}">
                <a16:creationId xmlns:a16="http://schemas.microsoft.com/office/drawing/2014/main" id="{76CBB943-396D-4A04-AFF9-0D3E4B21A5B5}"/>
              </a:ext>
            </a:extLst>
          </p:cNvPr>
          <p:cNvSpPr/>
          <p:nvPr/>
        </p:nvSpPr>
        <p:spPr>
          <a:xfrm>
            <a:off x="3733800" y="228600"/>
            <a:ext cx="4876800" cy="1450975"/>
          </a:xfrm>
          <a:prstGeom prst="cloudCallout">
            <a:avLst>
              <a:gd name="adj1" fmla="val -18068"/>
              <a:gd name="adj2" fmla="val 840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 panose="02030602050306030303" pitchFamily="18" charset="0"/>
                <a:ea typeface="HGP明朝E" panose="02020800000000000000" pitchFamily="18" charset="-128"/>
                <a:cs typeface="+mn-cs"/>
              </a:rPr>
              <a:t>ちゅうごく</a:t>
            </a:r>
            <a:endParaRPr kumimoji="0" lang="ja-JP" altLang="en-US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 panose="02030602050306030303" pitchFamily="18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738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AutoShape 2" descr="data:image/jpeg;base64,/9j/4AAQSkZJRgABAQAAAQABAAD/2wCEAAkGBwgHBgkIBwgQCgkVDRYWGBgWDRscFRAWIB0iHyAdFR8kKDQgGyUxHRsfJTkhMTUtODgyIys/RD84OCg5MCsBCgoKDA0OGxAQFCsfICQ1LTcsMTQ3NC8sLS82NywtNzU1NzcxKzA0Ky8sNTcsLC4vNywtLSwuLSwsNy81KywrN//AABEIAMYA/wMBEQACEQEDEQH/xAAcAAEAAwADAQEAAAAAAAAAAAAABAYHAQIDBQj/xAA/EAABAgEGCgcGBgIDAAAAAAAAAQIDBAUREpLRBhQVFlJTVFWRkwchMTI2dMETM3FysbIiNUFRYXNioUJDgf/EABsBAQACAwEBAAAAAAAAAAAAAAADBQECBAcG/8QALxEBAAEBBgUCBgIDAQAAAAAAAAECAwURFVSRBBNSU3EysQYSITEzNEFhUcHw4f/aAAwDAQACEQMRAD8A1ya5ukLpskbnSKCq+wZ/1N0U/gCVkyb9hg8ltwDJk37DB5LbgGTJv2GDyW3AMmTfsMHktuAZMm/YYPJbcAyZN+wweS24Bkyb9hg8ltwDJk37DB5LbgGTJv2GDyW3AMmTfsMHktuAZMm/YYPJbcAyZN+wweS24Bkyb9hg8ltwDJk37DB5LbgGTJv2GDyW3AMmTfsMHktuAZMm/YYPJbcAyZN+wweS24Bkyb9hg8ltwDJk37DB5LbgGTJv2GDyW3AMmTfsMHktuAZMm/YYPJbcAyZN+wweS24Bkyb9hg8ltwDJk37DB5LbgGTJv2GDyW3AMmTfsMHktuAZMm/YYPJbcAyZN+wweS24D0gyKSQH14Elhw3/ALthoi/6A85p/KpF/Qz7UAlgAAAAAAAAAAAAAAAAAAAAAAAAAAAAAAAAAAARJp/KpF/Qz7UAlgAAAAAAAAAAAAAAAAAAAAAAAAAAAAAAAAAAARJp/KpF/Qz7UAlgAAAAAAAAAAAAAAAAAAAAAAAAAAAAAAAAAAARJp/KpF/Qz7UAlgAAAAAAAAAAAAAAAAAAAAAAAAAAAAAAAAAAARJp/KpF/Qz7UAlgAAAAAAAAAAAAAAAAAAAAAAAAAAAAAAAAAAAQ5qciTXI0VUp9gz9f8UAl1m6ScRhIVm6ScRhIVm6ScRhIVm6ScRhIVm6ScRhIVm6ScRhIVm6ScRhIVm6ScRhIVm6ScRhIVm6ScRhIVm6ScRhIVm6ScRhIVm6ScRhIVm6ScRhIVm6ScRhIVm6ScRhIVm6ScRhIVm6ScRhIVm6ScRhIVm6ScRhIVm6ScRhIVm6ScRhIVm6ScRhIVm6ScRhIVm6ScRhIVm6ScRhIVm6ScRhIVm6ScRhIVm6ScRhIVm6ScRhII5F7FQD8at7qfA9asvRT4j2cMuaDcKAFACgBQAoAUAKAFACgBQAoAUAKAFACgBQAoAUAKAFACgBQAoAUAKAFACgBQAoA0HoN8ds8rF9Ci+I/0p8wksvUz1vdT4F1ZeinxHs0lySMAAAAAAAAAAAAAAAAAAAAAAAAAAAAAAAAAAaD0G+OmeVi+hQ/Ef6U+YSWXqZ63up8C6svRT4j2aS5JGAAAAAAAAAAAAAAAAAAAAAAAAAAAAAAAAAANB6DfHTPKxfQofiP9KfMJLL1M9b3U+BdWXop8R7NJckjAAAAAAAAAAAAAAAAAAAAAAAAAAAAAAAAAAGg9BvjpnlYvoUPxH+lPmEll6met7qfAurL0U+I9mkuSRgAAAAAAAAAAAAAAAAAAAAAAAAAAAAAAAAADQeg3x0zysX0KH4j/SnzCSy9TPW91PgXVl6KfEezSXJIwAAAAAAAAAAAAAAAAAAAAAAAAAAAAAAAAABoPQb46Z5WL6FD8R/pT5hJZepnre6nwLqy9FPiPZpLkkYAAAAAAAAAAAAAAAAAAAAAAAAAAAAAAAAAA0HoN8dM8rF9Ch+I/wBKfMJLL1K/Ck8BYTFWAzup/wAU/Y8zm+rzicI4mveXrNndV3zRTM8PR9o/iHbFpPqGWUMZ3empr3lvlN3aejaDFpPqGWUGd3pqa95Mpu7T0bQYtJ9Qyygzu9NTXvJlN3aejaDFpPqGWUGd3pqa95Mpu7T0bQYtJ9Qyygzu9NTXvJlN3aejaDFpPqGWUGd3pqa95Mpu7T0bQYtJ9Qyygzu9NTXvJlN3aejaDFpPqGWUGd3pqa95Mpu7T0bQYtJ9Qyygzu9NTXvJlN3aejaDFpPqGWUGd3pqa95Mpu7T0bQYtJ9Qyygzu9NTXvJlN3aejaDFpPqGWUGd3pqa95Mpu7T0bQYtJ9Qyygzu9NTXvJlN3aejaDFpPqGWUGd3pqa95Mpu7T0bQYtJ9Qyygzu9NTXvJlN3aejaDFpPqGWUGd3pqa95Mpu7T0bQYtJ9Qyygzu9NTXvJlN3aejaDFpPqGWUGd3pqa95Mpu7T0bQYtJ9Qyygzu9NTXvJlN3aejaDFpPqGWUGd3pqa95Mpu7T0bQYtJ9Qyygzu9NTXvJlN3aejaDFpPqGWUGd3pqa95Mpu7T0bQYtJ9Qyygzu9NTXvJlN3aejaDFpPqGWUGd3pqa95Mpu7T0bQYtJ9Qyygzu9NTXvJlN3aejaDFpPqGWUGd3pqa95Mpu7T0bQYtJ9Qyygzu9NTXvJlN3aejaDFpPqGWUGd3pqa95Mpu7T0bQYtJ9Qyygzu9NTXvJlN3aejaDFpPqGWUGd3pqa95Mpu7T0bQu3RDBhMwwa5kJrVxeJ2N+BJZXlx3EVfJbW1VUf4mZmFLf8AwHCWPCTXZWNNM4x9YiIlTIXumfKn0Kmr7y+msvx0+I9nY1SAAAAAAAAAAAAAAAAAAAAAAAAAAAAAAAAAAXTok8XN8vE9Dr4P8qg+JP0Z8wpML3TPlT6HNV95Xdl+OnxHs7GqQAAAAAAAAAAAAAAAAAAAAAAAAAAAAAAAAAC6dEni5vl4nodfB/lUHxJ+jPmFJhe6Z8qfQ5qvvK7svx0+I9nY1SAAAAAAAAAAAAAAAAAAAAAAAAAAAAAAAAAAXTok8XN8vE9Dr4P8qg+JP0Z8wpML3TPlT6HNV95Xdl+OnxHs7GqQAAAAAAAAAAAAAAAAAAAAAAAAAAAAAAAAAC6dEni5vl4nodfB/lUHxJ+jPmFJhe6Z8qfQ5qvvK7svx0+I9nY1SAAAAAAAAAAAAAAAAAAAAAAAAAAAAAAAAAAXTok8XN8vE9Dr4P8AKoPiT9GfMKTC90z5U+hy1feV3Y/jp8R7OxhIAAAAAAAAAAAAAAAAAAAAAAAAAAAAAAAAABdOiTxc3y8T0Org/wAqg+JP0Z8w0tMBcGEShJpZR877yy5Fl0w+Li9OOiMIt6t5MxcGd0stvvHIsumDNOP79W8mYuDO6WW33jkWXTBmnH9+reTMXBndLLb7xyLLpgzTj+/VvJmLgzullt945Fl0wZpx/fq3kzFwZ3Sy2+8ciy6YM04/v1byZi4M7pZbfeORZdMGacf36t5MxcGd0stvvHIsumDNOP79W8mYuDO6WW33jkWXTBmnH9+reTMXBndLLb7xyLLpgzTj+/VvJmLgzullt945Fl0wZpx/fq3kzFwZ3Sy2+8ciy6YM04/v1byZi4M7pZbfeORZdMGacf36t5MxcGd0stvvHIsumDNOP79W8mYuDO6WW33jkWXTBmnH9+reTMXBndLLb7xyLLpgzTj+/VvJmLgzullt945Fl0wZpx/fq3kzFwZ3Sy2+8ciy6YM04/v1byZi4M7pZbfeORZdMGacf36t5MxcGd0stvvHIsumDNOP79W8mYuDO6WW33jkWXTBmnH9+reTMXBndLLb7xyLLpgzTj+/VvJmLgzullt945Fl0wZpx/fq3kzFwZ3Sy2+8ciy6YM04/v1byZi4M7pZbfeORZdMGacf36t5MxcGd0stvvHIsumDNOP79W8mYuDO6WW33jkWXTBmnH9+reTMXBndLLb7xyLLpgzTj+/VvJmLgzullt945Fl0wZpx/fq3kzFwZ3Sy2+8ciy6YM04/v1byZi4M7pZbfeORZdMGacf36t5S5swXmWapUkqm+QNgR6qpSjndi9vapmmyopnGKYhFbcdxVtT8lpa1VR/iZxfYJHKAAAAAAAAAAHhLYsSBJIsaDDbEe1qrQr6qLR29dC0dX8GYiJn6iszXhq2WQ5jjyib1gSaXOc2E5I1ZWPRFVEitoSilEXrSt/NB0V8P8vzRE/Wn7sYvv5Zmv2ns8pSev7X2dGMNp9poUU97/HtIeXX0yzi9kl0kWPEgJKoftmd5vtErM6qfxJ2p1dfwNflqwxwHz5ZhBJoUom6FJHQ5WkePUpbKWfgSimsiKtL+1OpOvrQkiymYnH6YMYp8OcJFFlb5JClkJ8qaiqrEitV7USjrVtNKdqcUNPlqiMcPoykmoAAAAAAAAAAAAAAAAAAAAAAAAAAAAAR5wSI6RR2wYaxIisVESlEpVer9eozT9xQ8F8FZ3wfhzHKYUBj40KC6DKIaxEVHtWlWxJO5epiovUqfhrJ29iKdttb2dpNUT/P1j/3/AL6NYiYeU74HTzGnqLKZPDhRIC4QSWW0+2ocsOGxWq1EVO9T/P7f+Zo4izijCemY3kmJfQfgrL8sTvGbAhxJvlEnlNaC+OtVYr/wtdCdRXhV2d9E6uyinqRsfPp+WmP5jD6/1/vD+DBEk2Ck+QFmdkVWylknndY1dzmpGdJ0hoxqRVTqiPTsrfq1qdi9Sbzb2c/Nh9MYw/rHHH6f1/swkwcwSnibZ9mWUx4UKHIpO2VQ0hsjq5sJr1/D7OsldUoSlazlWlVoREREFrb0VUVR/M4ERLRDhbAAAAAAAAAAAAAAAAAAAAAAAAAAAAAAAAAAAAAAAAAAAAAAAAAAAAAAAf/Z">
            <a:extLst>
              <a:ext uri="{FF2B5EF4-FFF2-40B4-BE49-F238E27FC236}">
                <a16:creationId xmlns:a16="http://schemas.microsoft.com/office/drawing/2014/main" id="{6D36AB5B-298D-47C4-9A96-1F0A9FF5B1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279525"/>
            <a:ext cx="3438525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vi-VN" altLang="ja-J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HGP明朝E" panose="02020800000000000000" pitchFamily="18" charset="-128"/>
              <a:cs typeface="+mn-cs"/>
            </a:endParaRPr>
          </a:p>
        </p:txBody>
      </p:sp>
      <p:sp>
        <p:nvSpPr>
          <p:cNvPr id="15363" name="AutoShape 4" descr="data:image/jpeg;base64,/9j/4AAQSkZJRgABAQAAAQABAAD/2wCEAAkGBwgHBgkIBwgQCgkVDRYWGBgWDRscFRAWIB0iHyAdFR8kKDQgGyUxHRsfJTkhMTUtODgyIys/RD84OCg5MCsBCgoKDA0OGxAQFCsfICQ1LTcsMTQ3NC8sLS82NywtNzU1NzcxKzA0Ky8sNTcsLC4vNywtLSwuLSwsNy81KywrN//AABEIAMYA/wMBEQACEQEDEQH/xAAcAAEAAwADAQEAAAAAAAAAAAAABAYHAQIDBQj/xAA/EAABAgEGCgcGBgIDAAAAAAAAAQIDBAUREpLRBhQVFlJTVFWRkwchMTI2dMETM3FysbIiNUFRYXNioUJDgf/EABsBAQACAwEBAAAAAAAAAAAAAAADBQECBAcG/8QALxEBAAEBBgUCBgIDAQAAAAAAAAECAwURFVSRBBNSU3EysQYSITEzNEFhUcHw4f/aAAwDAQACEQMRAD8A1ya5ukLpskbnSKCq+wZ/1N0U/gCVkyb9hg8ltwDJk37DB5LbgGTJv2GDyW3AMmTfsMHktuAZMm/YYPJbcAyZN+wweS24Bkyb9hg8ltwDJk37DB5LbgGTJv2GDyW3AMmTfsMHktuAZMm/YYPJbcAyZN+wweS24Bkyb9hg8ltwDJk37DB5LbgGTJv2GDyW3AMmTfsMHktuAZMm/YYPJbcAyZN+wweS24Bkyb9hg8ltwDJk37DB5LbgGTJv2GDyW3AMmTfsMHktuAZMm/YYPJbcAyZN+wweS24Bkyb9hg8ltwDJk37DB5LbgGTJv2GDyW3AMmTfsMHktuAZMm/YYPJbcAyZN+wweS24D0gyKSQH14Elhw3/ALthoi/6A85p/KpF/Qz7UAlgAAAAAAAAAAAAAAAAAAAAAAAAAAAAAAAAAAARJp/KpF/Qz7UAlgAAAAAAAAAAAAAAAAAAAAAAAAAAAAAAAAAAARJp/KpF/Qz7UAlgAAAAAAAAAAAAAAAAAAAAAAAAAAAAAAAAAAARJp/KpF/Qz7UAlgAAAAAAAAAAAAAAAAAAAAAAAAAAAAAAAAAAARJp/KpF/Qz7UAlgAAAAAAAAAAAAAAAAAAAAAAAAAAAAAAAAAAAQ5qciTXI0VUp9gz9f8UAl1m6ScRhIVm6ScRhIVm6ScRhIVm6ScRhIVm6ScRhIVm6ScRhIVm6ScRhIVm6ScRhIVm6ScRhIVm6ScRhIVm6ScRhIVm6ScRhIVm6ScRhIVm6ScRhIVm6ScRhIVm6ScRhIVm6ScRhIVm6ScRhIVm6ScRhIVm6ScRhIVm6ScRhIVm6ScRhIVm6ScRhIVm6ScRhIVm6ScRhIVm6ScRhIVm6ScRhIVm6ScRhIVm6ScRhIVm6ScRhII5F7FQD8at7qfA9asvRT4j2cMuaDcKAFACgBQAoAUAKAFACgBQAoAUAKAFACgBQAoAUAKAFACgBQAoAUAKAFACgBQAoA0HoN8ds8rF9Ci+I/0p8wksvUz1vdT4F1ZeinxHs0lySMAAAAAAAAAAAAAAAAAAAAAAAAAAAAAAAAAAaD0G+OmeVi+hQ/Ef6U+YSWXqZ63up8C6svRT4j2aS5JGAAAAAAAAAAAAAAAAAAAAAAAAAAAAAAAAAANB6DfHTPKxfQofiP9KfMJLL1M9b3U+BdWXop8R7NJckjAAAAAAAAAAAAAAAAAAAAAAAAAAAAAAAAAAGg9BvjpnlYvoUPxH+lPmEll6met7qfAurL0U+I9mkuSRgAAAAAAAAAAAAAAAAAAAAAAAAAAAAAAAAADQeg3x0zysX0KH4j/SnzCSy9TPW91PgXVl6KfEezSXJIwAAAAAAAAAAAAAAAAAAAAAAAAAAAAAAAAABoPQb46Z5WL6FD8R/pT5hJZepnre6nwLqy9FPiPZpLkkYAAAAAAAAAAAAAAAAAAAAAAAAAAAAAAAAAA0HoN8dM8rF9Ch+I/wBKfMJLL1K/Ck8BYTFWAzup/wAU/Y8zm+rzicI4mveXrNndV3zRTM8PR9o/iHbFpPqGWUMZ3empr3lvlN3aejaDFpPqGWUGd3pqa95Mpu7T0bQYtJ9Qyygzu9NTXvJlN3aejaDFpPqGWUGd3pqa95Mpu7T0bQYtJ9Qyygzu9NTXvJlN3aejaDFpPqGWUGd3pqa95Mpu7T0bQYtJ9Qyygzu9NTXvJlN3aejaDFpPqGWUGd3pqa95Mpu7T0bQYtJ9Qyygzu9NTXvJlN3aejaDFpPqGWUGd3pqa95Mpu7T0bQYtJ9Qyygzu9NTXvJlN3aejaDFpPqGWUGd3pqa95Mpu7T0bQYtJ9Qyygzu9NTXvJlN3aejaDFpPqGWUGd3pqa95Mpu7T0bQYtJ9Qyygzu9NTXvJlN3aejaDFpPqGWUGd3pqa95Mpu7T0bQYtJ9Qyygzu9NTXvJlN3aejaDFpPqGWUGd3pqa95Mpu7T0bQYtJ9Qyygzu9NTXvJlN3aejaDFpPqGWUGd3pqa95Mpu7T0bQYtJ9Qyygzu9NTXvJlN3aejaDFpPqGWUGd3pqa95Mpu7T0bQYtJ9Qyygzu9NTXvJlN3aejaDFpPqGWUGd3pqa95Mpu7T0bQYtJ9Qyygzu9NTXvJlN3aejaDFpPqGWUGd3pqa95Mpu7T0bQYtJ9Qyygzu9NTXvJlN3aejaDFpPqGWUGd3pqa95Mpu7T0bQYtJ9Qyygzu9NTXvJlN3aejaDFpPqGWUGd3pqa95Mpu7T0bQu3RDBhMwwa5kJrVxeJ2N+BJZXlx3EVfJbW1VUf4mZmFLf8AwHCWPCTXZWNNM4x9YiIlTIXumfKn0Kmr7y+msvx0+I9nY1SAAAAAAAAAAAAAAAAAAAAAAAAAAAAAAAAAAXTok8XN8vE9Dr4P8qg+JP0Z8wpML3TPlT6HNV95Xdl+OnxHs7GqQAAAAAAAAAAAAAAAAAAAAAAAAAAAAAAAAAC6dEni5vl4nodfB/lUHxJ+jPmFJhe6Z8qfQ5qvvK7svx0+I9nY1SAAAAAAAAAAAAAAAAAAAAAAAAAAAAAAAAAAXTok8XN8vE9Dr4P8qg+JP0Z8wpML3TPlT6HNV95Xdl+OnxHs7GqQAAAAAAAAAAAAAAAAAAAAAAAAAAAAAAAAAC6dEni5vl4nodfB/lUHxJ+jPmFJhe6Z8qfQ5qvvK7svx0+I9nY1SAAAAAAAAAAAAAAAAAAAAAAAAAAAAAAAAAAXTok8XN8vE9Dr4P8AKoPiT9GfMKTC90z5U+hy1feV3Y/jp8R7OxhIAAAAAAAAAAAAAAAAAAAAAAAAAAAAAAAAABdOiTxc3y8T0Org/wAqg+JP0Z8w0tMBcGEShJpZR877yy5Fl0w+Li9OOiMIt6t5MxcGd0stvvHIsumDNOP79W8mYuDO6WW33jkWXTBmnH9+reTMXBndLLb7xyLLpgzTj+/VvJmLgzullt945Fl0wZpx/fq3kzFwZ3Sy2+8ciy6YM04/v1byZi4M7pZbfeORZdMGacf36t5MxcGd0stvvHIsumDNOP79W8mYuDO6WW33jkWXTBmnH9+reTMXBndLLb7xyLLpgzTj+/VvJmLgzullt945Fl0wZpx/fq3kzFwZ3Sy2+8ciy6YM04/v1byZi4M7pZbfeORZdMGacf36t5MxcGd0stvvHIsumDNOP79W8mYuDO6WW33jkWXTBmnH9+reTMXBndLLb7xyLLpgzTj+/VvJmLgzullt945Fl0wZpx/fq3kzFwZ3Sy2+8ciy6YM04/v1byZi4M7pZbfeORZdMGacf36t5MxcGd0stvvHIsumDNOP79W8mYuDO6WW33jkWXTBmnH9+reTMXBndLLb7xyLLpgzTj+/VvJmLgzullt945Fl0wZpx/fq3kzFwZ3Sy2+8ciy6YM04/v1byZi4M7pZbfeORZdMGacf36t5MxcGd0stvvHIsumDNOP79W8mYuDO6WW33jkWXTBmnH9+reTMXBndLLb7xyLLpgzTj+/VvJmLgzullt945Fl0wZpx/fq3kzFwZ3Sy2+8ciy6YM04/v1byZi4M7pZbfeORZdMGacf36t5S5swXmWapUkqm+QNgR6qpSjndi9vapmmyopnGKYhFbcdxVtT8lpa1VR/iZxfYJHKAAAAAAAAAAHhLYsSBJIsaDDbEe1qrQr6qLR29dC0dX8GYiJn6iszXhq2WQ5jjyib1gSaXOc2E5I1ZWPRFVEitoSilEXrSt/NB0V8P8vzRE/Wn7sYvv5Zmv2ns8pSev7X2dGMNp9poUU97/HtIeXX0yzi9kl0kWPEgJKoftmd5vtErM6qfxJ2p1dfwNflqwxwHz5ZhBJoUom6FJHQ5WkePUpbKWfgSimsiKtL+1OpOvrQkiymYnH6YMYp8OcJFFlb5JClkJ8qaiqrEitV7USjrVtNKdqcUNPlqiMcPoykmoAAAAAAAAAAAAAAAAAAAAAAAAAAAAAR5wSI6RR2wYaxIisVESlEpVer9eozT9xQ8F8FZ3wfhzHKYUBj40KC6DKIaxEVHtWlWxJO5epiovUqfhrJ29iKdttb2dpNUT/P1j/3/AL6NYiYeU74HTzGnqLKZPDhRIC4QSWW0+2ocsOGxWq1EVO9T/P7f+Zo4izijCemY3kmJfQfgrL8sTvGbAhxJvlEnlNaC+OtVYr/wtdCdRXhV2d9E6uyinqRsfPp+WmP5jD6/1/vD+DBEk2Ck+QFmdkVWylknndY1dzmpGdJ0hoxqRVTqiPTsrfq1qdi9Sbzb2c/Nh9MYw/rHHH6f1/swkwcwSnibZ9mWUx4UKHIpO2VQ0hsjq5sJr1/D7OsldUoSlazlWlVoREREFrb0VUVR/M4ERLRDhbAAAAAAAAAAAAAAAAAAAAAAAAAAAAAAAAAAAAAAAAAAAAAAAAAAAAAAAf/Z">
            <a:extLst>
              <a:ext uri="{FF2B5EF4-FFF2-40B4-BE49-F238E27FC236}">
                <a16:creationId xmlns:a16="http://schemas.microsoft.com/office/drawing/2014/main" id="{C1DEC5D3-DBE9-4F32-8FB8-1B4932DD6D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975" y="-1127125"/>
            <a:ext cx="3438525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vi-VN" altLang="ja-JP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HGP明朝E" panose="02020800000000000000" pitchFamily="18" charset="-128"/>
              <a:cs typeface="+mn-cs"/>
            </a:endParaRPr>
          </a:p>
        </p:txBody>
      </p:sp>
      <p:pic>
        <p:nvPicPr>
          <p:cNvPr id="33798" name="Picture 6" descr="http://tienganh123.com/file/tienganhtreem/bai20/1.Learning/flag/flag_russia.gif">
            <a:extLst>
              <a:ext uri="{FF2B5EF4-FFF2-40B4-BE49-F238E27FC236}">
                <a16:creationId xmlns:a16="http://schemas.microsoft.com/office/drawing/2014/main" id="{4ED69579-10D6-49A6-A769-6D7471D92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838200"/>
            <a:ext cx="6934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loud Callout 4">
            <a:extLst>
              <a:ext uri="{FF2B5EF4-FFF2-40B4-BE49-F238E27FC236}">
                <a16:creationId xmlns:a16="http://schemas.microsoft.com/office/drawing/2014/main" id="{E2F0E410-0BDF-4136-A068-DDACB0DF20DF}"/>
              </a:ext>
            </a:extLst>
          </p:cNvPr>
          <p:cNvSpPr/>
          <p:nvPr/>
        </p:nvSpPr>
        <p:spPr>
          <a:xfrm>
            <a:off x="4648200" y="228600"/>
            <a:ext cx="3962400" cy="1450975"/>
          </a:xfrm>
          <a:prstGeom prst="cloudCallout">
            <a:avLst>
              <a:gd name="adj1" fmla="val -18068"/>
              <a:gd name="adj2" fmla="val 84081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tantia" panose="02030602050306030303" pitchFamily="18" charset="0"/>
                <a:ea typeface="HGP明朝E" panose="02020800000000000000" pitchFamily="18" charset="-128"/>
                <a:cs typeface="+mn-cs"/>
              </a:rPr>
              <a:t>ロシア</a:t>
            </a:r>
            <a:endParaRPr kumimoji="0" lang="ja-JP" altLang="en-US" sz="4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tantia" panose="02030602050306030303" pitchFamily="18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6286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http://static.xaluan.com/images/news/Image/2012/09/10/1504d44009f3d5.img.jpg">
            <a:extLst>
              <a:ext uri="{FF2B5EF4-FFF2-40B4-BE49-F238E27FC236}">
                <a16:creationId xmlns:a16="http://schemas.microsoft.com/office/drawing/2014/main" id="{67206F11-BC2D-4250-94EE-A32C74255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85800"/>
            <a:ext cx="68580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loud Callout 2">
            <a:extLst>
              <a:ext uri="{FF2B5EF4-FFF2-40B4-BE49-F238E27FC236}">
                <a16:creationId xmlns:a16="http://schemas.microsoft.com/office/drawing/2014/main" id="{58542A33-1FE1-4538-8B25-3B96560D6D6C}"/>
              </a:ext>
            </a:extLst>
          </p:cNvPr>
          <p:cNvSpPr/>
          <p:nvPr/>
        </p:nvSpPr>
        <p:spPr>
          <a:xfrm>
            <a:off x="4648200" y="228600"/>
            <a:ext cx="3962400" cy="1450975"/>
          </a:xfrm>
          <a:prstGeom prst="cloudCallout">
            <a:avLst>
              <a:gd name="adj1" fmla="val -18068"/>
              <a:gd name="adj2" fmla="val 840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 panose="02030602050306030303" pitchFamily="18" charset="0"/>
                <a:ea typeface="HGP明朝E" panose="02020800000000000000" pitchFamily="18" charset="-128"/>
                <a:cs typeface="+mn-cs"/>
              </a:rPr>
              <a:t>こうこう</a:t>
            </a:r>
            <a:endParaRPr kumimoji="0" lang="ja-JP" altLang="en-US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 panose="02030602050306030303" pitchFamily="18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6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http://huc.edu.vn/userfiles/assets/2013-01-17%20A1%20CONG%20TRUONG%20DH%20FPT.jpg">
            <a:extLst>
              <a:ext uri="{FF2B5EF4-FFF2-40B4-BE49-F238E27FC236}">
                <a16:creationId xmlns:a16="http://schemas.microsoft.com/office/drawing/2014/main" id="{8935D6D2-D30F-4046-9EC2-DC7C63E09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76400"/>
            <a:ext cx="63246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loud Callout 2">
            <a:extLst>
              <a:ext uri="{FF2B5EF4-FFF2-40B4-BE49-F238E27FC236}">
                <a16:creationId xmlns:a16="http://schemas.microsoft.com/office/drawing/2014/main" id="{BDE6171B-45A5-4AAA-A6F9-E224705CC8A6}"/>
              </a:ext>
            </a:extLst>
          </p:cNvPr>
          <p:cNvSpPr/>
          <p:nvPr/>
        </p:nvSpPr>
        <p:spPr>
          <a:xfrm>
            <a:off x="4648200" y="228600"/>
            <a:ext cx="3962400" cy="1450975"/>
          </a:xfrm>
          <a:prstGeom prst="cloudCallout">
            <a:avLst>
              <a:gd name="adj1" fmla="val -18068"/>
              <a:gd name="adj2" fmla="val 840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 panose="02030602050306030303" pitchFamily="18" charset="0"/>
                <a:ea typeface="HGP明朝E" panose="02020800000000000000" pitchFamily="18" charset="-128"/>
                <a:cs typeface="+mn-cs"/>
              </a:rPr>
              <a:t>だいがく</a:t>
            </a:r>
            <a:endParaRPr kumimoji="0" lang="ja-JP" altLang="en-US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 panose="02030602050306030303" pitchFamily="18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124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5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533650" y="925537"/>
            <a:ext cx="4114800" cy="69371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5400" dirty="0">
                <a:latin typeface="AR BONNIE" pitchFamily="2" charset="0"/>
              </a:rPr>
              <a:t>HIRAGANA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0975" y="1990642"/>
            <a:ext cx="8534400" cy="2008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45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ものがたり</a:t>
            </a:r>
            <a:endParaRPr lang="en-US" sz="15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0975" y="1990642"/>
            <a:ext cx="8534400" cy="2008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45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すべりだい</a:t>
            </a:r>
            <a:endParaRPr lang="en-US" sz="15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0975" y="1990642"/>
            <a:ext cx="8534400" cy="2008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45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できごと</a:t>
            </a:r>
            <a:endParaRPr lang="en-US" sz="15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0975" y="1990642"/>
            <a:ext cx="8534400" cy="2008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45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ちゅうもく</a:t>
            </a:r>
            <a:endParaRPr lang="en-US" sz="15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0975" y="1990642"/>
            <a:ext cx="8534400" cy="2008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45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わかもの</a:t>
            </a:r>
            <a:endParaRPr lang="en-US" sz="15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0975" y="1990642"/>
            <a:ext cx="8534400" cy="2008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45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けっきょく</a:t>
            </a:r>
            <a:endParaRPr lang="en-US" sz="15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0975" y="1990642"/>
            <a:ext cx="8534400" cy="2008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45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にゅうがく</a:t>
            </a:r>
            <a:endParaRPr lang="en-US" sz="15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0975" y="1990642"/>
            <a:ext cx="8534400" cy="2008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45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びみょう</a:t>
            </a:r>
            <a:endParaRPr lang="en-US" sz="15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98455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http://media.tinmoi.vn/2012/07/31/17_48_1343704045_93_qc2.jpg">
            <a:extLst>
              <a:ext uri="{FF2B5EF4-FFF2-40B4-BE49-F238E27FC236}">
                <a16:creationId xmlns:a16="http://schemas.microsoft.com/office/drawing/2014/main" id="{BD8C255C-CD8C-4CD9-8CA6-F04320F6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85800"/>
            <a:ext cx="7391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loud Callout 2">
            <a:extLst>
              <a:ext uri="{FF2B5EF4-FFF2-40B4-BE49-F238E27FC236}">
                <a16:creationId xmlns:a16="http://schemas.microsoft.com/office/drawing/2014/main" id="{D09E20FB-1A92-4C95-BFE7-6E197147B41B}"/>
              </a:ext>
            </a:extLst>
          </p:cNvPr>
          <p:cNvSpPr/>
          <p:nvPr/>
        </p:nvSpPr>
        <p:spPr>
          <a:xfrm>
            <a:off x="4648200" y="228600"/>
            <a:ext cx="3962400" cy="1450975"/>
          </a:xfrm>
          <a:prstGeom prst="cloudCallout">
            <a:avLst>
              <a:gd name="adj1" fmla="val -18068"/>
              <a:gd name="adj2" fmla="val 840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 panose="02030602050306030303" pitchFamily="18" charset="0"/>
                <a:ea typeface="HGP明朝E" panose="02020800000000000000" pitchFamily="18" charset="-128"/>
                <a:cs typeface="+mn-cs"/>
              </a:rPr>
              <a:t>にほんごがっこう</a:t>
            </a:r>
            <a:endParaRPr kumimoji="0" lang="ja-JP" altLang="en-US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 panose="02030602050306030303" pitchFamily="18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915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8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>
            <a:extLst>
              <a:ext uri="{FF2B5EF4-FFF2-40B4-BE49-F238E27FC236}">
                <a16:creationId xmlns:a16="http://schemas.microsoft.com/office/drawing/2014/main" id="{092BC157-3E76-4ED8-AA49-18A54768A3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vi-VN" altLang="ja-JP">
              <a:latin typeface="Constantia" panose="02030602050306030303" pitchFamily="18" charset="0"/>
            </a:endParaRPr>
          </a:p>
        </p:txBody>
      </p:sp>
      <p:pic>
        <p:nvPicPr>
          <p:cNvPr id="21508" name="Picture 4">
            <a:extLst>
              <a:ext uri="{FF2B5EF4-FFF2-40B4-BE49-F238E27FC236}">
                <a16:creationId xmlns:a16="http://schemas.microsoft.com/office/drawing/2014/main" id="{390622B4-3EB8-4875-B97C-BF84B64C2B72}"/>
              </a:ext>
            </a:extLst>
          </p:cNvPr>
          <p:cNvPicPr>
            <a:picLocks noGrp="1" noChangeAspect="1" noChangeArrowheads="1"/>
          </p:cNvPicPr>
          <p:nvPr>
            <p:ph type="title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533400"/>
            <a:ext cx="8229600" cy="5562600"/>
          </a:xfrm>
        </p:spPr>
      </p:pic>
      <p:sp>
        <p:nvSpPr>
          <p:cNvPr id="4" name="Cloud Callout 3">
            <a:extLst>
              <a:ext uri="{FF2B5EF4-FFF2-40B4-BE49-F238E27FC236}">
                <a16:creationId xmlns:a16="http://schemas.microsoft.com/office/drawing/2014/main" id="{3D08A16A-2114-45E1-9A61-8C2F0DCDC8DC}"/>
              </a:ext>
            </a:extLst>
          </p:cNvPr>
          <p:cNvSpPr/>
          <p:nvPr/>
        </p:nvSpPr>
        <p:spPr>
          <a:xfrm>
            <a:off x="5181600" y="1524000"/>
            <a:ext cx="3962400" cy="1450975"/>
          </a:xfrm>
          <a:prstGeom prst="cloudCallout">
            <a:avLst>
              <a:gd name="adj1" fmla="val -18068"/>
              <a:gd name="adj2" fmla="val 840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 panose="02030602050306030303" pitchFamily="18" charset="0"/>
                <a:ea typeface="HGP明朝E" panose="02020800000000000000" pitchFamily="18" charset="-128"/>
                <a:cs typeface="+mn-cs"/>
              </a:rPr>
              <a:t>がくせい</a:t>
            </a:r>
            <a:endParaRPr kumimoji="0" lang="ja-JP" altLang="en-US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 panose="02030602050306030303" pitchFamily="18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4002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>
            <a:extLst>
              <a:ext uri="{FF2B5EF4-FFF2-40B4-BE49-F238E27FC236}">
                <a16:creationId xmlns:a16="http://schemas.microsoft.com/office/drawing/2014/main" id="{1A4BC59A-5E55-416E-BAFC-EF167FFFEC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vi-VN" altLang="ja-JP">
              <a:latin typeface="Constantia" panose="02030602050306030303" pitchFamily="18" charset="0"/>
            </a:endParaRPr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46609DF7-7524-4F55-98B4-87DCB5AE1FD3}"/>
              </a:ext>
            </a:extLst>
          </p:cNvPr>
          <p:cNvPicPr>
            <a:picLocks noGrp="1" noChangeAspect="1" noChangeArrowheads="1"/>
          </p:cNvPicPr>
          <p:nvPr>
            <p:ph type="title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" y="274638"/>
            <a:ext cx="8305800" cy="5897562"/>
          </a:xfrm>
        </p:spPr>
      </p:pic>
      <p:sp>
        <p:nvSpPr>
          <p:cNvPr id="4" name="Cloud Callout 3">
            <a:extLst>
              <a:ext uri="{FF2B5EF4-FFF2-40B4-BE49-F238E27FC236}">
                <a16:creationId xmlns:a16="http://schemas.microsoft.com/office/drawing/2014/main" id="{85D5DCD0-3E12-43D2-8519-A655F3414500}"/>
              </a:ext>
            </a:extLst>
          </p:cNvPr>
          <p:cNvSpPr/>
          <p:nvPr/>
        </p:nvSpPr>
        <p:spPr>
          <a:xfrm>
            <a:off x="228600" y="152400"/>
            <a:ext cx="3962400" cy="1450975"/>
          </a:xfrm>
          <a:prstGeom prst="cloudCallout">
            <a:avLst>
              <a:gd name="adj1" fmla="val 9979"/>
              <a:gd name="adj2" fmla="val 685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 panose="02030602050306030303" pitchFamily="18" charset="0"/>
                <a:ea typeface="HGP明朝E" panose="02020800000000000000" pitchFamily="18" charset="-128"/>
                <a:cs typeface="+mn-cs"/>
              </a:rPr>
              <a:t>せんせい</a:t>
            </a:r>
            <a:endParaRPr kumimoji="0" lang="ja-JP" altLang="en-US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 panose="02030602050306030303" pitchFamily="18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429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/>
          <p:cNvSpPr/>
          <p:nvPr/>
        </p:nvSpPr>
        <p:spPr>
          <a:xfrm>
            <a:off x="27709" y="0"/>
            <a:ext cx="2755106" cy="1123121"/>
          </a:xfrm>
          <a:prstGeom prst="horizontalScrol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solidFill>
                  <a:srgbClr val="7030A0"/>
                </a:solidFill>
              </a:rPr>
              <a:t>チャレンジ　１，２，３</a:t>
            </a:r>
            <a:endParaRPr lang="en-US" sz="2800" b="1" dirty="0">
              <a:solidFill>
                <a:srgbClr val="7030A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6" y="1181100"/>
            <a:ext cx="8277064" cy="558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0639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/>
          <p:cNvSpPr/>
          <p:nvPr/>
        </p:nvSpPr>
        <p:spPr>
          <a:xfrm>
            <a:off x="140494" y="129093"/>
            <a:ext cx="3440906" cy="1123121"/>
          </a:xfrm>
          <a:prstGeom prst="horizontalScrol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solidFill>
                  <a:srgbClr val="7030A0"/>
                </a:solidFill>
              </a:rPr>
              <a:t>チャレンジ　１</a:t>
            </a:r>
            <a:endParaRPr lang="en-US" sz="2800" b="1" dirty="0">
              <a:solidFill>
                <a:srgbClr val="7030A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8111"/>
            <a:ext cx="4813448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948544"/>
            <a:ext cx="4352925" cy="2904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7008004_DiscA_02" descr="7008004_DiscA_02">
            <a:hlinkClick r:id="" action="ppaction://media"/>
            <a:extLst>
              <a:ext uri="{FF2B5EF4-FFF2-40B4-BE49-F238E27FC236}">
                <a16:creationId xmlns:a16="http://schemas.microsoft.com/office/drawing/2014/main" id="{FCF95697-7162-E849-9571-7E1512CCAB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13200" y="30335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4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1200" y="228600"/>
            <a:ext cx="5105400" cy="5238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ja-JP" altLang="en-US" sz="28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文法説明</a:t>
            </a:r>
            <a:endParaRPr lang="en-US" sz="2800" dirty="0">
              <a:solidFill>
                <a:srgbClr val="FFFFFF"/>
              </a:solidFill>
              <a:latin typeface="Tahoma" pitchFamily="34" charset="0"/>
              <a:ea typeface="MS PGothic" pitchFamily="34" charset="-128"/>
              <a:cs typeface="Tahoma" pitchFamily="34" charset="0"/>
            </a:endParaRPr>
          </a:p>
        </p:txBody>
      </p:sp>
      <p:sp>
        <p:nvSpPr>
          <p:cNvPr id="35843" name="TextBox 4"/>
          <p:cNvSpPr txBox="1">
            <a:spLocks noChangeArrowheads="1"/>
          </p:cNvSpPr>
          <p:nvPr/>
        </p:nvSpPr>
        <p:spPr bwMode="auto">
          <a:xfrm>
            <a:off x="1371600" y="2286000"/>
            <a:ext cx="56388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ja-JP" altLang="en-US" sz="3200" dirty="0">
                <a:latin typeface="ＭＳ 明朝" pitchFamily="49" charset="-128"/>
                <a:ea typeface="ＭＳ 明朝" pitchFamily="49" charset="-128"/>
              </a:rPr>
              <a:t>わたし　は　 </a:t>
            </a:r>
            <a:r>
              <a:rPr lang="en-US" altLang="ja-JP" sz="3200" dirty="0">
                <a:latin typeface="ＭＳ 明朝" pitchFamily="49" charset="-128"/>
                <a:ea typeface="ＭＳ 明朝" pitchFamily="49" charset="-128"/>
              </a:rPr>
              <a:t>Van</a:t>
            </a:r>
            <a:r>
              <a:rPr lang="ja-JP" altLang="en-US" sz="3200" dirty="0">
                <a:latin typeface="ＭＳ 明朝" pitchFamily="49" charset="-128"/>
                <a:ea typeface="ＭＳ 明朝" pitchFamily="49" charset="-128"/>
              </a:rPr>
              <a:t>　です。</a:t>
            </a:r>
            <a:endParaRPr lang="en-US" sz="3200" dirty="0">
              <a:latin typeface="ＭＳ 明朝" pitchFamily="49" charset="-128"/>
              <a:ea typeface="ＭＳ 明朝" pitchFamily="49" charset="-128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447800" y="2819400"/>
            <a:ext cx="1143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810000" y="2819400"/>
            <a:ext cx="1143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048000" y="2819400"/>
            <a:ext cx="4572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1524000" y="2971800"/>
            <a:ext cx="990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dirty="0" err="1">
                <a:latin typeface="Calibri" pitchFamily="34" charset="0"/>
              </a:rPr>
              <a:t>Chủ</a:t>
            </a:r>
            <a:r>
              <a:rPr lang="en-US" dirty="0">
                <a:latin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</a:rPr>
              <a:t>đề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3810000" y="2971800"/>
            <a:ext cx="9906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dirty="0" err="1">
                <a:latin typeface="Calibri" pitchFamily="34" charset="0"/>
              </a:rPr>
              <a:t>Thông</a:t>
            </a:r>
            <a:r>
              <a:rPr lang="en-US" dirty="0">
                <a:latin typeface="Calibri" pitchFamily="34" charset="0"/>
              </a:rPr>
              <a:t> tin </a:t>
            </a:r>
            <a:r>
              <a:rPr lang="en-US" dirty="0" err="1">
                <a:latin typeface="Calibri" pitchFamily="34" charset="0"/>
              </a:rPr>
              <a:t>về</a:t>
            </a:r>
            <a:r>
              <a:rPr lang="en-US" dirty="0">
                <a:latin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</a:rPr>
              <a:t>chủ</a:t>
            </a:r>
            <a:r>
              <a:rPr lang="en-US" dirty="0">
                <a:latin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</a:rPr>
              <a:t>đề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2667000" y="2971800"/>
            <a:ext cx="12192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ja-JP">
                <a:latin typeface="Calibri" pitchFamily="34" charset="0"/>
                <a:cs typeface="HGP明朝E"/>
              </a:rPr>
              <a:t>trợ từ</a:t>
            </a:r>
          </a:p>
          <a:p>
            <a:pPr algn="ctr"/>
            <a:r>
              <a:rPr lang="en-US">
                <a:latin typeface="Calibri" pitchFamily="34" charset="0"/>
              </a:rPr>
              <a:t>(đọc là wa)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5105400" y="2819400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4800600" y="2974543"/>
            <a:ext cx="2438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ja-JP" dirty="0" err="1">
                <a:latin typeface="Calibri" pitchFamily="34" charset="0"/>
                <a:cs typeface="HGP明朝E"/>
              </a:rPr>
              <a:t>Thể</a:t>
            </a:r>
            <a:r>
              <a:rPr lang="en-US" altLang="ja-JP" dirty="0">
                <a:latin typeface="Calibri" pitchFamily="34" charset="0"/>
                <a:cs typeface="HGP明朝E"/>
              </a:rPr>
              <a:t> </a:t>
            </a:r>
            <a:r>
              <a:rPr lang="en-US" altLang="ja-JP" dirty="0" err="1">
                <a:latin typeface="Calibri" pitchFamily="34" charset="0"/>
                <a:cs typeface="HGP明朝E"/>
              </a:rPr>
              <a:t>hiện</a:t>
            </a:r>
            <a:r>
              <a:rPr lang="en-US" altLang="ja-JP" dirty="0">
                <a:latin typeface="Calibri" pitchFamily="34" charset="0"/>
                <a:cs typeface="HGP明朝E"/>
              </a:rPr>
              <a:t> </a:t>
            </a:r>
            <a:r>
              <a:rPr lang="en-US" altLang="ja-JP" dirty="0" err="1">
                <a:latin typeface="Calibri" pitchFamily="34" charset="0"/>
                <a:cs typeface="HGP明朝E"/>
              </a:rPr>
              <a:t>sự</a:t>
            </a:r>
            <a:r>
              <a:rPr lang="en-US" altLang="ja-JP" dirty="0">
                <a:latin typeface="Calibri" pitchFamily="34" charset="0"/>
                <a:cs typeface="HGP明朝E"/>
              </a:rPr>
              <a:t> </a:t>
            </a:r>
            <a:r>
              <a:rPr lang="en-US" altLang="ja-JP" dirty="0" err="1">
                <a:latin typeface="Calibri" pitchFamily="34" charset="0"/>
                <a:cs typeface="HGP明朝E"/>
              </a:rPr>
              <a:t>lịch</a:t>
            </a:r>
            <a:r>
              <a:rPr lang="en-US" altLang="ja-JP" dirty="0">
                <a:latin typeface="Calibri" pitchFamily="34" charset="0"/>
                <a:cs typeface="HGP明朝E"/>
              </a:rPr>
              <a:t> </a:t>
            </a:r>
            <a:r>
              <a:rPr lang="en-US" altLang="ja-JP" dirty="0" err="1">
                <a:latin typeface="Calibri" pitchFamily="34" charset="0"/>
                <a:cs typeface="HGP明朝E"/>
              </a:rPr>
              <a:t>sự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43000" y="1524000"/>
            <a:ext cx="3581400" cy="5238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ja-JP" sz="28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N1 </a:t>
            </a:r>
            <a:r>
              <a:rPr lang="ja-JP" altLang="en-US" sz="28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は</a:t>
            </a:r>
            <a:r>
              <a:rPr lang="en-US" altLang="ja-JP" sz="28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 N2 </a:t>
            </a:r>
            <a:r>
              <a:rPr lang="ja-JP" altLang="en-US" sz="28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です</a:t>
            </a:r>
            <a:endParaRPr lang="en-US" sz="2800">
              <a:solidFill>
                <a:srgbClr val="FFFFFF"/>
              </a:solidFill>
              <a:latin typeface="Tahoma" pitchFamily="34" charset="0"/>
              <a:ea typeface="MS PGothic" pitchFamily="34" charset="-128"/>
              <a:cs typeface="Tahoma" pitchFamily="34" charset="0"/>
            </a:endParaRPr>
          </a:p>
        </p:txBody>
      </p:sp>
      <p:sp>
        <p:nvSpPr>
          <p:cNvPr id="17" name="Line Callout 1 16"/>
          <p:cNvSpPr/>
          <p:nvPr/>
        </p:nvSpPr>
        <p:spPr>
          <a:xfrm>
            <a:off x="6096000" y="1219200"/>
            <a:ext cx="2209800" cy="609600"/>
          </a:xfrm>
          <a:prstGeom prst="borderCallout1">
            <a:avLst>
              <a:gd name="adj1" fmla="val 47782"/>
              <a:gd name="adj2" fmla="val -1601"/>
              <a:gd name="adj3" fmla="val 93146"/>
              <a:gd name="adj4" fmla="val -619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>
                <a:latin typeface="Tahoma" pitchFamily="34" charset="0"/>
                <a:cs typeface="Tahoma" pitchFamily="34" charset="0"/>
              </a:rPr>
              <a:t>Câu</a:t>
            </a:r>
            <a:r>
              <a:rPr lang="en-US" dirty="0">
                <a:latin typeface="Tahoma" pitchFamily="34" charset="0"/>
                <a:cs typeface="Tahoma" pitchFamily="34" charset="0"/>
              </a:rPr>
              <a:t> </a:t>
            </a:r>
            <a:r>
              <a:rPr lang="en-US" dirty="0" err="1">
                <a:latin typeface="Tahoma" pitchFamily="34" charset="0"/>
                <a:cs typeface="Tahoma" pitchFamily="34" charset="0"/>
              </a:rPr>
              <a:t>khẳng</a:t>
            </a:r>
            <a:r>
              <a:rPr lang="en-US" dirty="0">
                <a:latin typeface="Tahoma" pitchFamily="34" charset="0"/>
                <a:cs typeface="Tahoma" pitchFamily="34" charset="0"/>
              </a:rPr>
              <a:t> </a:t>
            </a:r>
            <a:r>
              <a:rPr lang="en-US" dirty="0" err="1">
                <a:latin typeface="Tahoma" pitchFamily="34" charset="0"/>
                <a:cs typeface="Tahoma" pitchFamily="34" charset="0"/>
              </a:rPr>
              <a:t>định</a:t>
            </a:r>
            <a:endParaRPr lang="en-US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1333500" y="4343400"/>
            <a:ext cx="1600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ja-JP" altLang="en-US" sz="2800" dirty="0">
                <a:latin typeface="ＭＳ 明朝" pitchFamily="49" charset="-128"/>
                <a:ea typeface="ＭＳ 明朝" pitchFamily="49" charset="-128"/>
              </a:rPr>
              <a:t>わたし</a:t>
            </a:r>
            <a:endParaRPr lang="en-US" sz="2800" dirty="0">
              <a:latin typeface="ＭＳ 明朝" pitchFamily="49" charset="-128"/>
              <a:ea typeface="ＭＳ 明朝" pitchFamily="49" charset="-128"/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3581400" y="4343400"/>
            <a:ext cx="16764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ja-JP" altLang="en-US" sz="2800" dirty="0">
                <a:latin typeface="ＭＳ 明朝" pitchFamily="49" charset="-128"/>
                <a:ea typeface="ＭＳ 明朝" pitchFamily="49" charset="-128"/>
              </a:rPr>
              <a:t>パク</a:t>
            </a:r>
            <a:endParaRPr lang="en-US" sz="2800" dirty="0">
              <a:latin typeface="ＭＳ 明朝" pitchFamily="49" charset="-128"/>
              <a:ea typeface="ＭＳ 明朝" pitchFamily="49" charset="-128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1309255" y="5715000"/>
            <a:ext cx="1600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ja-JP" altLang="en-US" sz="2800" dirty="0">
                <a:latin typeface="ＭＳ 明朝" pitchFamily="49" charset="-128"/>
                <a:ea typeface="ＭＳ 明朝" pitchFamily="49" charset="-128"/>
              </a:rPr>
              <a:t>わたし</a:t>
            </a:r>
            <a:endParaRPr lang="en-US" sz="2800" dirty="0">
              <a:latin typeface="ＭＳ 明朝" pitchFamily="49" charset="-128"/>
              <a:ea typeface="ＭＳ 明朝" pitchFamily="49" charset="-128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3519055" y="5715000"/>
            <a:ext cx="16764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ja-JP" altLang="en-US" sz="2800" dirty="0">
                <a:latin typeface="ＭＳ 明朝" pitchFamily="49" charset="-128"/>
                <a:ea typeface="ＭＳ 明朝" pitchFamily="49" charset="-128"/>
              </a:rPr>
              <a:t>ワン</a:t>
            </a:r>
            <a:endParaRPr lang="en-US" sz="2800" dirty="0">
              <a:latin typeface="ＭＳ 明朝" pitchFamily="49" charset="-128"/>
              <a:ea typeface="ＭＳ 明朝" pitchFamily="49" charset="-128"/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2895600" y="4343400"/>
            <a:ext cx="6858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ja-JP" altLang="en-US" sz="2800">
                <a:latin typeface="ＭＳ 明朝" pitchFamily="49" charset="-128"/>
                <a:ea typeface="ＭＳ 明朝" pitchFamily="49" charset="-128"/>
              </a:rPr>
              <a:t>は</a:t>
            </a:r>
            <a:endParaRPr lang="en-US" sz="2800">
              <a:latin typeface="ＭＳ 明朝" pitchFamily="49" charset="-128"/>
              <a:ea typeface="ＭＳ 明朝" pitchFamily="49" charset="-128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5181600" y="4343400"/>
            <a:ext cx="14478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ja-JP" altLang="en-US" sz="2800" dirty="0">
                <a:latin typeface="ＭＳ 明朝" pitchFamily="49" charset="-128"/>
                <a:ea typeface="ＭＳ 明朝" pitchFamily="49" charset="-128"/>
              </a:rPr>
              <a:t>です。</a:t>
            </a:r>
            <a:endParaRPr lang="en-US" sz="2800" dirty="0">
              <a:latin typeface="ＭＳ 明朝" pitchFamily="49" charset="-128"/>
              <a:ea typeface="ＭＳ 明朝" pitchFamily="49" charset="-128"/>
            </a:endParaRP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2833255" y="5715000"/>
            <a:ext cx="6858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ja-JP" altLang="en-US" sz="2800">
                <a:latin typeface="ＭＳ 明朝" pitchFamily="49" charset="-128"/>
                <a:ea typeface="ＭＳ 明朝" pitchFamily="49" charset="-128"/>
              </a:rPr>
              <a:t>は</a:t>
            </a:r>
            <a:endParaRPr lang="en-US" sz="2800">
              <a:latin typeface="ＭＳ 明朝" pitchFamily="49" charset="-128"/>
              <a:ea typeface="ＭＳ 明朝" pitchFamily="49" charset="-128"/>
            </a:endParaRP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5119255" y="5715000"/>
            <a:ext cx="14478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ja-JP" altLang="en-US" sz="2800">
                <a:latin typeface="ＭＳ 明朝" pitchFamily="49" charset="-128"/>
                <a:ea typeface="ＭＳ 明朝" pitchFamily="49" charset="-128"/>
              </a:rPr>
              <a:t>です。</a:t>
            </a:r>
            <a:endParaRPr lang="en-US" sz="2800">
              <a:latin typeface="ＭＳ 明朝" pitchFamily="49" charset="-128"/>
              <a:ea typeface="ＭＳ 明朝" pitchFamily="49" charset="-128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33500" y="5029200"/>
            <a:ext cx="3581400" cy="5238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 err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Tôi</a:t>
            </a:r>
            <a:r>
              <a:rPr lang="en-US" sz="28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là</a:t>
            </a:r>
            <a:r>
              <a:rPr lang="en-US" sz="28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 Park</a:t>
            </a:r>
            <a:endParaRPr lang="en-US" sz="2800" dirty="0">
              <a:solidFill>
                <a:srgbClr val="FFFFFF"/>
              </a:solidFill>
              <a:latin typeface="Tahoma" pitchFamily="34" charset="0"/>
              <a:ea typeface="MS PGothic" pitchFamily="34" charset="-128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74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/>
      <p:bldP spid="13" grpId="0"/>
      <p:bldP spid="14" grpId="0"/>
      <p:bldP spid="15" grpId="0"/>
      <p:bldP spid="18" grpId="0"/>
      <p:bldP spid="19" grpId="0" animBg="1"/>
      <p:bldP spid="17" grpId="0" animBg="1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28600"/>
            <a:ext cx="4813448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47800" y="3657600"/>
            <a:ext cx="6324600" cy="1077218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altLang="ja-JP" sz="3200" b="1" dirty="0">
                <a:latin typeface="MS PMincho" pitchFamily="18" charset="-128"/>
                <a:ea typeface="MS PMincho" pitchFamily="18" charset="-128"/>
              </a:rPr>
              <a:t>A</a:t>
            </a:r>
            <a:r>
              <a:rPr lang="ja-JP" altLang="en-US" sz="3200" b="1" dirty="0">
                <a:latin typeface="MS PMincho" pitchFamily="18" charset="-128"/>
                <a:ea typeface="MS PMincho" pitchFamily="18" charset="-128"/>
              </a:rPr>
              <a:t>：はじめまして。わたしはパクです。</a:t>
            </a:r>
            <a:endParaRPr lang="en-US" altLang="ja-JP" sz="3200" b="1" dirty="0">
              <a:latin typeface="MS PMincho" pitchFamily="18" charset="-128"/>
              <a:ea typeface="MS PMincho" pitchFamily="18" charset="-128"/>
            </a:endParaRPr>
          </a:p>
          <a:p>
            <a:r>
              <a:rPr lang="ja-JP" altLang="en-US" sz="3200" b="1" dirty="0">
                <a:latin typeface="MS PMincho" pitchFamily="18" charset="-128"/>
                <a:ea typeface="MS PMincho" pitchFamily="18" charset="-128"/>
              </a:rPr>
              <a:t>　　よろしくおねがいします。</a:t>
            </a:r>
            <a:endParaRPr lang="en-US" sz="3200" b="1" dirty="0">
              <a:latin typeface="MS PMincho" pitchFamily="18" charset="-128"/>
              <a:ea typeface="MS PMincho" pitchFamily="18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87236" y="1981200"/>
            <a:ext cx="609600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ja-JP" sz="4000" b="1" dirty="0"/>
              <a:t>A</a:t>
            </a:r>
            <a:endParaRPr lang="en-US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261248" y="1273314"/>
            <a:ext cx="609600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ja-JP" sz="4000" b="1" dirty="0"/>
              <a:t>B</a:t>
            </a:r>
            <a:endParaRPr lang="en-US" sz="4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461654" y="5029200"/>
            <a:ext cx="7453745" cy="1077218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altLang="ja-JP" sz="3200" b="1" dirty="0">
                <a:latin typeface="MS PMincho" pitchFamily="18" charset="-128"/>
                <a:ea typeface="MS PMincho" pitchFamily="18" charset="-128"/>
              </a:rPr>
              <a:t>B</a:t>
            </a:r>
            <a:r>
              <a:rPr lang="ja-JP" altLang="en-US" sz="3200" b="1" dirty="0">
                <a:latin typeface="MS PMincho" pitchFamily="18" charset="-128"/>
                <a:ea typeface="MS PMincho" pitchFamily="18" charset="-128"/>
              </a:rPr>
              <a:t>：はじめまして。（わたしは）ダニエルです。</a:t>
            </a:r>
            <a:endParaRPr lang="en-US" altLang="ja-JP" sz="3200" b="1" dirty="0">
              <a:latin typeface="MS PMincho" pitchFamily="18" charset="-128"/>
              <a:ea typeface="MS PMincho" pitchFamily="18" charset="-128"/>
            </a:endParaRPr>
          </a:p>
          <a:p>
            <a:r>
              <a:rPr lang="ja-JP" altLang="en-US" sz="3200" b="1" dirty="0">
                <a:latin typeface="MS PMincho" pitchFamily="18" charset="-128"/>
                <a:ea typeface="MS PMincho" pitchFamily="18" charset="-128"/>
              </a:rPr>
              <a:t>　　こちらこそよろしくおねがいします。</a:t>
            </a:r>
            <a:endParaRPr lang="en-US" sz="3200" b="1" dirty="0">
              <a:latin typeface="MS PMincho" pitchFamily="18" charset="-128"/>
              <a:ea typeface="MS PMincho" pitchFamily="18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80248" y="3810000"/>
            <a:ext cx="7620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41720" y="5105400"/>
            <a:ext cx="160687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4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2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0"/>
            <a:ext cx="6052179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75509" y="2895600"/>
            <a:ext cx="609600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ja-JP" sz="4000" b="1" dirty="0"/>
              <a:t>A</a:t>
            </a:r>
            <a:endParaRPr lang="en-US" sz="4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791200" y="3158836"/>
            <a:ext cx="609600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ja-JP" sz="4000" b="1" dirty="0"/>
              <a:t>B</a:t>
            </a:r>
            <a:endParaRPr lang="en-US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4636" y="4285380"/>
            <a:ext cx="4114800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ja-JP" sz="4000" b="1" dirty="0">
                <a:latin typeface="MS PMincho" pitchFamily="18" charset="-128"/>
                <a:ea typeface="MS PMincho" pitchFamily="18" charset="-128"/>
              </a:rPr>
              <a:t>A</a:t>
            </a:r>
            <a:r>
              <a:rPr lang="ja-JP" altLang="en-US" sz="4000" b="1" dirty="0">
                <a:latin typeface="MS PMincho" pitchFamily="18" charset="-128"/>
                <a:ea typeface="MS PMincho" pitchFamily="18" charset="-128"/>
              </a:rPr>
              <a:t>：おなまえは？</a:t>
            </a:r>
            <a:endParaRPr lang="en-US" sz="4000" b="1" dirty="0">
              <a:latin typeface="MS PMincho" pitchFamily="18" charset="-128"/>
              <a:ea typeface="MS PMincho" pitchFamily="18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25237" y="5410200"/>
            <a:ext cx="4080163" cy="707886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altLang="ja-JP" sz="4000" b="1" dirty="0">
                <a:latin typeface="MS PMincho" pitchFamily="18" charset="-128"/>
                <a:ea typeface="MS PMincho" pitchFamily="18" charset="-128"/>
              </a:rPr>
              <a:t>B</a:t>
            </a:r>
            <a:r>
              <a:rPr lang="ja-JP" altLang="en-US" sz="4000" b="1" dirty="0">
                <a:latin typeface="MS PMincho" pitchFamily="18" charset="-128"/>
                <a:ea typeface="MS PMincho" pitchFamily="18" charset="-128"/>
              </a:rPr>
              <a:t>：ワンです。</a:t>
            </a:r>
            <a:endParaRPr lang="en-US" sz="4000" b="1" dirty="0">
              <a:latin typeface="MS PMincho" pitchFamily="18" charset="-128"/>
              <a:ea typeface="MS PMincho" pitchFamily="18" charset="-128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4301836" y="4495800"/>
            <a:ext cx="3048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06636" y="4294257"/>
            <a:ext cx="41148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ja-JP" sz="3600" b="1" dirty="0">
                <a:latin typeface="Tahoma" pitchFamily="34" charset="0"/>
                <a:ea typeface="Tahoma" pitchFamily="34" charset="0"/>
                <a:cs typeface="Tahoma" pitchFamily="34" charset="0"/>
              </a:rPr>
              <a:t>A</a:t>
            </a:r>
            <a:r>
              <a:rPr lang="ja-JP" altLang="en-US" sz="3600" b="1" dirty="0">
                <a:latin typeface="Tahoma" pitchFamily="34" charset="0"/>
                <a:ea typeface="MS PMincho" pitchFamily="18" charset="-128"/>
                <a:cs typeface="Tahoma" pitchFamily="34" charset="0"/>
              </a:rPr>
              <a:t>：</a:t>
            </a:r>
            <a:r>
              <a:rPr lang="en-US" altLang="ja-JP" sz="3600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Tên</a:t>
            </a:r>
            <a:r>
              <a:rPr lang="en-US" altLang="ja-JP" sz="3600" b="1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altLang="ja-JP" sz="3600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bạn</a:t>
            </a:r>
            <a:r>
              <a:rPr lang="en-US" altLang="ja-JP" sz="3600" b="1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altLang="ja-JP" sz="3600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là</a:t>
            </a:r>
            <a:r>
              <a:rPr lang="en-US" altLang="ja-JP" sz="3600" b="1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altLang="ja-JP" sz="3600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gì</a:t>
            </a:r>
            <a:r>
              <a:rPr lang="en-US" altLang="ja-JP" sz="3600" b="1" dirty="0">
                <a:latin typeface="Tahoma" pitchFamily="34" charset="0"/>
                <a:ea typeface="Tahoma" pitchFamily="34" charset="0"/>
                <a:cs typeface="Tahoma" pitchFamily="34" charset="0"/>
              </a:rPr>
              <a:t>?</a:t>
            </a:r>
            <a:endParaRPr lang="en-US" sz="36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663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/>
          <p:cNvSpPr/>
          <p:nvPr/>
        </p:nvSpPr>
        <p:spPr>
          <a:xfrm>
            <a:off x="140494" y="129093"/>
            <a:ext cx="2755106" cy="1123121"/>
          </a:xfrm>
          <a:prstGeom prst="horizontalScrol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solidFill>
                  <a:srgbClr val="7030A0"/>
                </a:solidFill>
              </a:rPr>
              <a:t>チャレンジ２</a:t>
            </a:r>
            <a:endParaRPr lang="en-US" sz="2800" b="1" dirty="0">
              <a:solidFill>
                <a:srgbClr val="7030A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43000"/>
            <a:ext cx="5334000" cy="3599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09600" y="5029200"/>
            <a:ext cx="8153400" cy="58477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ja-JP" altLang="en-US" sz="3200" b="1" dirty="0">
                <a:solidFill>
                  <a:schemeClr val="bg1"/>
                </a:solidFill>
                <a:latin typeface="MS PMincho" pitchFamily="18" charset="-128"/>
                <a:ea typeface="MS PMincho" pitchFamily="18" charset="-128"/>
              </a:rPr>
              <a:t>ちゅうごくじんです。よろしくおねがいします。</a:t>
            </a:r>
            <a:endParaRPr lang="en-US" sz="3200" b="1" dirty="0">
              <a:solidFill>
                <a:schemeClr val="bg1"/>
              </a:solidFill>
              <a:latin typeface="MS PMincho" pitchFamily="18" charset="-128"/>
              <a:ea typeface="MS PMincho" pitchFamily="18" charset="-128"/>
            </a:endParaRPr>
          </a:p>
        </p:txBody>
      </p:sp>
      <p:pic>
        <p:nvPicPr>
          <p:cNvPr id="3" name="7008004_DiscA_03" descr="7008004_DiscA_03">
            <a:hlinkClick r:id="" action="ppaction://media"/>
            <a:extLst>
              <a:ext uri="{FF2B5EF4-FFF2-40B4-BE49-F238E27FC236}">
                <a16:creationId xmlns:a16="http://schemas.microsoft.com/office/drawing/2014/main" id="{E1039289-84C0-744A-80FA-8B90952615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13600" y="160020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1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09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1200" y="228600"/>
            <a:ext cx="5105400" cy="5238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ja-JP" altLang="en-US" sz="28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文法説明</a:t>
            </a:r>
            <a:endParaRPr lang="en-US" sz="2800" dirty="0">
              <a:solidFill>
                <a:srgbClr val="FFFFFF"/>
              </a:solidFill>
              <a:latin typeface="Tahoma" pitchFamily="34" charset="0"/>
              <a:ea typeface="MS PGothic" pitchFamily="34" charset="-128"/>
              <a:cs typeface="Tahoma" pitchFamily="34" charset="0"/>
            </a:endParaRPr>
          </a:p>
        </p:txBody>
      </p:sp>
      <p:sp>
        <p:nvSpPr>
          <p:cNvPr id="35843" name="TextBox 4"/>
          <p:cNvSpPr txBox="1">
            <a:spLocks noChangeArrowheads="1"/>
          </p:cNvSpPr>
          <p:nvPr/>
        </p:nvSpPr>
        <p:spPr bwMode="auto">
          <a:xfrm>
            <a:off x="1371600" y="2286000"/>
            <a:ext cx="6705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ja-JP" altLang="en-US" sz="3200" dirty="0">
                <a:latin typeface="ＭＳ 明朝" pitchFamily="49" charset="-128"/>
                <a:ea typeface="ＭＳ 明朝" pitchFamily="49" charset="-128"/>
              </a:rPr>
              <a:t>わたし　は　ちゅうごくじん　です。</a:t>
            </a:r>
            <a:endParaRPr lang="en-US" sz="3200" dirty="0">
              <a:latin typeface="ＭＳ 明朝" pitchFamily="49" charset="-128"/>
              <a:ea typeface="ＭＳ 明朝" pitchFamily="49" charset="-128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447800" y="2819400"/>
            <a:ext cx="1143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810000" y="2819400"/>
            <a:ext cx="2819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048000" y="2819400"/>
            <a:ext cx="4572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259782" y="2870775"/>
            <a:ext cx="762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43000" y="1524000"/>
            <a:ext cx="3581400" cy="5238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ja-JP" sz="28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N1 </a:t>
            </a:r>
            <a:r>
              <a:rPr lang="ja-JP" altLang="en-US" sz="28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は</a:t>
            </a:r>
            <a:r>
              <a:rPr lang="en-US" altLang="ja-JP" sz="28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 N2 </a:t>
            </a:r>
            <a:r>
              <a:rPr lang="ja-JP" altLang="en-US" sz="280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です</a:t>
            </a:r>
            <a:endParaRPr lang="en-US" sz="2800">
              <a:solidFill>
                <a:srgbClr val="FFFFFF"/>
              </a:solidFill>
              <a:latin typeface="Tahoma" pitchFamily="34" charset="0"/>
              <a:ea typeface="MS PGothic" pitchFamily="34" charset="-128"/>
              <a:cs typeface="Tahoma" pitchFamily="34" charset="0"/>
            </a:endParaRPr>
          </a:p>
        </p:txBody>
      </p:sp>
      <p:sp>
        <p:nvSpPr>
          <p:cNvPr id="17" name="Line Callout 1 16"/>
          <p:cNvSpPr/>
          <p:nvPr/>
        </p:nvSpPr>
        <p:spPr>
          <a:xfrm>
            <a:off x="6096000" y="1219200"/>
            <a:ext cx="2209800" cy="609600"/>
          </a:xfrm>
          <a:prstGeom prst="borderCallout1">
            <a:avLst>
              <a:gd name="adj1" fmla="val 47782"/>
              <a:gd name="adj2" fmla="val -1601"/>
              <a:gd name="adj3" fmla="val 93146"/>
              <a:gd name="adj4" fmla="val -619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>
                <a:latin typeface="Tahoma" pitchFamily="34" charset="0"/>
                <a:cs typeface="Tahoma" pitchFamily="34" charset="0"/>
              </a:rPr>
              <a:t>Câu</a:t>
            </a:r>
            <a:r>
              <a:rPr lang="en-US" dirty="0">
                <a:latin typeface="Tahoma" pitchFamily="34" charset="0"/>
                <a:cs typeface="Tahoma" pitchFamily="34" charset="0"/>
              </a:rPr>
              <a:t> </a:t>
            </a:r>
            <a:r>
              <a:rPr lang="en-US" dirty="0" err="1">
                <a:latin typeface="Tahoma" pitchFamily="34" charset="0"/>
                <a:cs typeface="Tahoma" pitchFamily="34" charset="0"/>
              </a:rPr>
              <a:t>khẳng</a:t>
            </a:r>
            <a:r>
              <a:rPr lang="en-US" dirty="0">
                <a:latin typeface="Tahoma" pitchFamily="34" charset="0"/>
                <a:cs typeface="Tahoma" pitchFamily="34" charset="0"/>
              </a:rPr>
              <a:t> </a:t>
            </a:r>
            <a:r>
              <a:rPr lang="en-US" dirty="0" err="1">
                <a:latin typeface="Tahoma" pitchFamily="34" charset="0"/>
                <a:cs typeface="Tahoma" pitchFamily="34" charset="0"/>
              </a:rPr>
              <a:t>định</a:t>
            </a:r>
            <a:endParaRPr lang="en-US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1333500" y="4343400"/>
            <a:ext cx="1600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ja-JP" altLang="en-US" sz="2800" dirty="0">
                <a:latin typeface="ＭＳ 明朝" pitchFamily="49" charset="-128"/>
                <a:ea typeface="ＭＳ 明朝" pitchFamily="49" charset="-128"/>
              </a:rPr>
              <a:t>わたし</a:t>
            </a:r>
            <a:endParaRPr lang="en-US" sz="2800" dirty="0">
              <a:latin typeface="ＭＳ 明朝" pitchFamily="49" charset="-128"/>
              <a:ea typeface="ＭＳ 明朝" pitchFamily="49" charset="-128"/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3581400" y="4343400"/>
            <a:ext cx="2667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ja-JP" altLang="en-US" sz="2800" dirty="0">
                <a:latin typeface="ＭＳ 明朝" pitchFamily="49" charset="-128"/>
                <a:ea typeface="ＭＳ 明朝" pitchFamily="49" charset="-128"/>
              </a:rPr>
              <a:t>ベトナムじん</a:t>
            </a:r>
            <a:endParaRPr lang="en-US" sz="2800" dirty="0">
              <a:latin typeface="ＭＳ 明朝" pitchFamily="49" charset="-128"/>
              <a:ea typeface="ＭＳ 明朝" pitchFamily="49" charset="-128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1319645" y="5638800"/>
            <a:ext cx="1600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ja-JP" altLang="en-US" sz="2800" dirty="0">
                <a:latin typeface="ＭＳ 明朝" pitchFamily="49" charset="-128"/>
                <a:ea typeface="ＭＳ 明朝" pitchFamily="49" charset="-128"/>
              </a:rPr>
              <a:t>わたし</a:t>
            </a:r>
            <a:endParaRPr lang="en-US" sz="2800" dirty="0">
              <a:latin typeface="ＭＳ 明朝" pitchFamily="49" charset="-128"/>
              <a:ea typeface="ＭＳ 明朝" pitchFamily="49" charset="-128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3529445" y="5638800"/>
            <a:ext cx="2514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ja-JP" altLang="en-US" sz="2800" dirty="0">
                <a:latin typeface="ＭＳ 明朝" pitchFamily="49" charset="-128"/>
                <a:ea typeface="ＭＳ 明朝" pitchFamily="49" charset="-128"/>
              </a:rPr>
              <a:t>アメリカじん</a:t>
            </a:r>
            <a:endParaRPr lang="en-US" sz="2800" dirty="0">
              <a:latin typeface="ＭＳ 明朝" pitchFamily="49" charset="-128"/>
              <a:ea typeface="ＭＳ 明朝" pitchFamily="49" charset="-128"/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2895600" y="4343400"/>
            <a:ext cx="6858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ja-JP" altLang="en-US" sz="2800">
                <a:latin typeface="ＭＳ 明朝" pitchFamily="49" charset="-128"/>
                <a:ea typeface="ＭＳ 明朝" pitchFamily="49" charset="-128"/>
              </a:rPr>
              <a:t>は</a:t>
            </a:r>
            <a:endParaRPr lang="en-US" sz="2800">
              <a:latin typeface="ＭＳ 明朝" pitchFamily="49" charset="-128"/>
              <a:ea typeface="ＭＳ 明朝" pitchFamily="49" charset="-128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6362700" y="4343400"/>
            <a:ext cx="14478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ja-JP" altLang="en-US" sz="2800">
                <a:latin typeface="ＭＳ 明朝" pitchFamily="49" charset="-128"/>
                <a:ea typeface="ＭＳ 明朝" pitchFamily="49" charset="-128"/>
              </a:rPr>
              <a:t>です。</a:t>
            </a:r>
            <a:endParaRPr lang="en-US" sz="2800">
              <a:latin typeface="ＭＳ 明朝" pitchFamily="49" charset="-128"/>
              <a:ea typeface="ＭＳ 明朝" pitchFamily="49" charset="-128"/>
            </a:endParaRP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2843645" y="5638800"/>
            <a:ext cx="6858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ja-JP" altLang="en-US" sz="2800">
                <a:latin typeface="ＭＳ 明朝" pitchFamily="49" charset="-128"/>
                <a:ea typeface="ＭＳ 明朝" pitchFamily="49" charset="-128"/>
              </a:rPr>
              <a:t>は</a:t>
            </a:r>
            <a:endParaRPr lang="en-US" sz="2800">
              <a:latin typeface="ＭＳ 明朝" pitchFamily="49" charset="-128"/>
              <a:ea typeface="ＭＳ 明朝" pitchFamily="49" charset="-128"/>
            </a:endParaRP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6224154" y="5638800"/>
            <a:ext cx="14478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ja-JP" altLang="en-US" sz="2800" dirty="0">
                <a:latin typeface="ＭＳ 明朝" pitchFamily="49" charset="-128"/>
                <a:ea typeface="ＭＳ 明朝" pitchFamily="49" charset="-128"/>
              </a:rPr>
              <a:t>です。</a:t>
            </a:r>
            <a:endParaRPr lang="en-US" sz="2800" dirty="0">
              <a:latin typeface="ＭＳ 明朝" pitchFamily="49" charset="-128"/>
              <a:ea typeface="ＭＳ 明朝" pitchFamily="49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85900" y="4953000"/>
            <a:ext cx="4738254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dirty="0" err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Tôi</a:t>
            </a:r>
            <a:r>
              <a:rPr lang="en-US" sz="28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là</a:t>
            </a:r>
            <a:r>
              <a:rPr lang="en-US" sz="28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người</a:t>
            </a:r>
            <a:r>
              <a:rPr lang="en-US" sz="28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Việt</a:t>
            </a:r>
            <a:r>
              <a:rPr lang="en-US" sz="2800" dirty="0">
                <a:solidFill>
                  <a:srgbClr val="FFFFFF"/>
                </a:solidFill>
                <a:latin typeface="Tahoma" pitchFamily="34" charset="0"/>
                <a:cs typeface="Tahoma" pitchFamily="34" charset="0"/>
              </a:rPr>
              <a:t> Nam.</a:t>
            </a:r>
            <a:endParaRPr lang="en-US" sz="2800" dirty="0">
              <a:solidFill>
                <a:srgbClr val="FFFFFF"/>
              </a:solidFill>
              <a:latin typeface="Tahoma" pitchFamily="34" charset="0"/>
              <a:ea typeface="MS PGothic" pitchFamily="34" charset="-128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75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/>
      <p:bldP spid="19" grpId="0" animBg="1"/>
      <p:bldP spid="17" grpId="0" animBg="1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533650" y="1001737"/>
            <a:ext cx="4114800" cy="69371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5400" dirty="0">
                <a:latin typeface="AR BONNIE" pitchFamily="2" charset="0"/>
              </a:rPr>
              <a:t>KATAKANA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409825" y="2286000"/>
            <a:ext cx="5029200" cy="1828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1035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itchFamily="18" charset="-128"/>
                <a:ea typeface="NtMotoyaKyotai" pitchFamily="18" charset="-128"/>
              </a:rPr>
              <a:t>ピアノ</a:t>
            </a:r>
            <a:endParaRPr lang="en-US" sz="103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409825" y="2286000"/>
            <a:ext cx="5029200" cy="1828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1035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itchFamily="18" charset="-128"/>
                <a:ea typeface="NtMotoyaKyotai" pitchFamily="18" charset="-128"/>
              </a:rPr>
              <a:t>ポテト</a:t>
            </a:r>
            <a:endParaRPr lang="en-US" sz="103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009775" y="2286000"/>
            <a:ext cx="5715000" cy="1828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1035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itchFamily="18" charset="-128"/>
                <a:ea typeface="NtMotoyaKyotai" pitchFamily="18" charset="-128"/>
              </a:rPr>
              <a:t>アメリカ</a:t>
            </a:r>
            <a:endParaRPr lang="en-US" sz="103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466975" y="2228850"/>
            <a:ext cx="5029200" cy="1828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1035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itchFamily="18" charset="-128"/>
                <a:ea typeface="NtMotoyaKyotai" pitchFamily="18" charset="-128"/>
              </a:rPr>
              <a:t>テレビ</a:t>
            </a:r>
            <a:endParaRPr lang="en-US" sz="103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409825" y="2228850"/>
            <a:ext cx="5029200" cy="1828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1035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itchFamily="18" charset="-128"/>
                <a:ea typeface="NtMotoyaKyotai" pitchFamily="18" charset="-128"/>
              </a:rPr>
              <a:t>カメラ</a:t>
            </a:r>
            <a:endParaRPr lang="en-US" sz="103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666875" y="2228850"/>
            <a:ext cx="5943600" cy="1828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1035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itchFamily="18" charset="-128"/>
                <a:ea typeface="NtMotoyaKyotai" pitchFamily="18" charset="-128"/>
              </a:rPr>
              <a:t>ポケット</a:t>
            </a:r>
            <a:endParaRPr lang="en-US" sz="103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781175" y="2228850"/>
            <a:ext cx="5943600" cy="1828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1035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itchFamily="18" charset="-128"/>
                <a:ea typeface="NtMotoyaKyotai" pitchFamily="18" charset="-128"/>
              </a:rPr>
              <a:t>ニュース</a:t>
            </a:r>
            <a:endParaRPr lang="en-US" sz="103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266825" y="2228850"/>
            <a:ext cx="6743700" cy="1828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8625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itchFamily="18" charset="-128"/>
                <a:ea typeface="NtMotoyaKyotai" pitchFamily="18" charset="-128"/>
              </a:rPr>
              <a:t>ブラウザー</a:t>
            </a:r>
            <a:endParaRPr lang="en-US" sz="8625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724025" y="2228850"/>
            <a:ext cx="5943600" cy="1828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1035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itchFamily="18" charset="-128"/>
                <a:ea typeface="NtMotoyaKyotai" pitchFamily="18" charset="-128"/>
              </a:rPr>
              <a:t>ロッカー</a:t>
            </a:r>
            <a:endParaRPr lang="en-US" sz="103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724025" y="2228850"/>
            <a:ext cx="5943600" cy="1828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1035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itchFamily="18" charset="-128"/>
                <a:ea typeface="NtMotoyaKyotai" pitchFamily="18" charset="-128"/>
              </a:rPr>
              <a:t>チェック</a:t>
            </a:r>
            <a:endParaRPr lang="en-US" sz="103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781175" y="2228850"/>
            <a:ext cx="5943600" cy="1828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1035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itchFamily="18" charset="-128"/>
                <a:ea typeface="NtMotoyaKyotai" pitchFamily="18" charset="-128"/>
              </a:rPr>
              <a:t>シャワー</a:t>
            </a:r>
            <a:endParaRPr lang="en-US" sz="103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724025" y="2228850"/>
            <a:ext cx="5943600" cy="1828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1035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itchFamily="18" charset="-128"/>
                <a:ea typeface="NtMotoyaKyotai" pitchFamily="18" charset="-128"/>
              </a:rPr>
              <a:t>ファイル</a:t>
            </a:r>
            <a:endParaRPr lang="en-US" sz="103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itchFamily="18" charset="-128"/>
              <a:ea typeface="NtMotoyaKyotai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144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4692" y="3622312"/>
            <a:ext cx="8562108" cy="70788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>
                <a:latin typeface="MS Mincho" pitchFamily="49" charset="-128"/>
                <a:ea typeface="MS Mincho" pitchFamily="49" charset="-128"/>
              </a:rPr>
              <a:t>わたしは　アメリカじんです。</a:t>
            </a:r>
            <a:endParaRPr lang="en-US" sz="4000" b="1" dirty="0"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3" name="AutoShape 2" descr="人種と国旗 / ビジネスマン・会社員 男性 上半身イラスト/ アメリカのイラスト素材 [57206604] - PIXT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81120"/>
            <a:ext cx="3630757" cy="3205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3027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31718" y="5284857"/>
            <a:ext cx="7069282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>
                <a:latin typeface="MS Mincho" pitchFamily="49" charset="-128"/>
                <a:ea typeface="MS Mincho" pitchFamily="49" charset="-128"/>
              </a:rPr>
              <a:t>わたしは ロシア</a:t>
            </a:r>
            <a:r>
              <a:rPr lang="ja-JP" altLang="en-US" sz="4000" b="1" dirty="0">
                <a:latin typeface="MS Mincho" pitchFamily="49" charset="-128"/>
                <a:ea typeface="MS Mincho" pitchFamily="49" charset="-128"/>
              </a:rPr>
              <a:t>じんです。</a:t>
            </a:r>
            <a:endParaRPr lang="en-US" sz="4000" b="1" dirty="0"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2" name="AutoShape 2" descr="ロシア人, 女の子, ベクトル, イラスト. Sarafan, イラスト, ロシア人, ベクトル, 服を着せられる, バスケット, 女の子,  ヒナギク. | CanStoc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ロシア人, 女の子, ベクトル, イラスト. Sarafan, イラスト, ロシア人, ベクトル, 服を着せられる, バスケット, 女の子,  ヒナギク. | CanStock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963" y="347374"/>
            <a:ext cx="3195637" cy="4925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701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31718" y="5284857"/>
            <a:ext cx="6248400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>
                <a:latin typeface="MS Mincho" pitchFamily="49" charset="-128"/>
                <a:ea typeface="MS Mincho" pitchFamily="49" charset="-128"/>
              </a:rPr>
              <a:t>わたしは タイ</a:t>
            </a:r>
            <a:r>
              <a:rPr lang="ja-JP" altLang="en-US" sz="4000" b="1" dirty="0">
                <a:latin typeface="MS Mincho" pitchFamily="49" charset="-128"/>
                <a:ea typeface="MS Mincho" pitchFamily="49" charset="-128"/>
              </a:rPr>
              <a:t>じんです。</a:t>
            </a:r>
            <a:endParaRPr lang="en-US" sz="4000" b="1" dirty="0">
              <a:latin typeface="MS Mincho" pitchFamily="49" charset="-128"/>
              <a:ea typeface="MS Mincho" pitchFamily="49" charset="-128"/>
            </a:endParaRPr>
          </a:p>
        </p:txBody>
      </p:sp>
      <p:pic>
        <p:nvPicPr>
          <p:cNvPr id="9218" name="Picture 2" descr="人種と国旗 / ビジネスマン・会社員 男性 上半身イラスト/ タイのイラスト素材 [57206600] - PIX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143000"/>
            <a:ext cx="4286250" cy="380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6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31718" y="5284857"/>
            <a:ext cx="6840682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>
                <a:latin typeface="MS Mincho" pitchFamily="49" charset="-128"/>
                <a:ea typeface="MS Mincho" pitchFamily="49" charset="-128"/>
              </a:rPr>
              <a:t>わたしは かん</a:t>
            </a:r>
            <a:r>
              <a:rPr lang="ja-JP" altLang="en-US" sz="4000" b="1" dirty="0">
                <a:latin typeface="MS Mincho" pitchFamily="49" charset="-128"/>
                <a:ea typeface="MS Mincho" pitchFamily="49" charset="-128"/>
              </a:rPr>
              <a:t>こくじんです。</a:t>
            </a:r>
            <a:endParaRPr lang="en-US" sz="4000" b="1" dirty="0"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2" name="AutoShape 4" descr="子供 男の子 韓国人 国旗のイラスト素材 - PIXT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055" y="188047"/>
            <a:ext cx="3962400" cy="4992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400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31718" y="5284857"/>
            <a:ext cx="7526482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>
                <a:latin typeface="MS Mincho" pitchFamily="49" charset="-128"/>
                <a:ea typeface="MS Mincho" pitchFamily="49" charset="-128"/>
              </a:rPr>
              <a:t>わたしは ちゅう</a:t>
            </a:r>
            <a:r>
              <a:rPr lang="ja-JP" altLang="en-US" sz="4000" b="1" dirty="0">
                <a:latin typeface="MS Mincho" pitchFamily="49" charset="-128"/>
                <a:ea typeface="MS Mincho" pitchFamily="49" charset="-128"/>
              </a:rPr>
              <a:t>ごくじんです。</a:t>
            </a:r>
            <a:endParaRPr lang="en-US" sz="4000" b="1" dirty="0">
              <a:latin typeface="MS Mincho" pitchFamily="49" charset="-128"/>
              <a:ea typeface="MS Mincho" pitchFamily="49" charset="-128"/>
            </a:endParaRPr>
          </a:p>
        </p:txBody>
      </p:sp>
      <p:pic>
        <p:nvPicPr>
          <p:cNvPr id="18434" name="Picture 2" descr="人種と国旗 / ビジネスマン・会社員 男性 上半身イラスト/ 中国(143390312)｜イメージマー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533400"/>
            <a:ext cx="4311372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45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31718" y="5284857"/>
            <a:ext cx="6248400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>
                <a:latin typeface="MS Mincho" pitchFamily="49" charset="-128"/>
                <a:ea typeface="MS Mincho" pitchFamily="49" charset="-128"/>
              </a:rPr>
              <a:t>私は にほんじん</a:t>
            </a:r>
            <a:r>
              <a:rPr lang="ja-JP" altLang="en-US" sz="4000" b="1" dirty="0">
                <a:latin typeface="MS Mincho" pitchFamily="49" charset="-128"/>
                <a:ea typeface="MS Mincho" pitchFamily="49" charset="-128"/>
              </a:rPr>
              <a:t>です。</a:t>
            </a:r>
            <a:endParaRPr lang="en-US" sz="4000" b="1" dirty="0">
              <a:latin typeface="MS Mincho" pitchFamily="49" charset="-128"/>
              <a:ea typeface="MS Mincho" pitchFamily="49" charset="-128"/>
            </a:endParaRPr>
          </a:p>
        </p:txBody>
      </p:sp>
      <p:pic>
        <p:nvPicPr>
          <p:cNvPr id="17410" name="Picture 2" descr="人種と国旗 / ビジネスマン・会社員 女性 上半身イラスト/ 日本のイラスト素材 [57206618] - PIX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793" y="457200"/>
            <a:ext cx="428625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90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31718" y="5284857"/>
            <a:ext cx="7145482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>
                <a:latin typeface="MS Mincho" pitchFamily="49" charset="-128"/>
                <a:ea typeface="MS Mincho" pitchFamily="49" charset="-128"/>
              </a:rPr>
              <a:t>わたしは イタリア</a:t>
            </a:r>
            <a:r>
              <a:rPr lang="ja-JP" altLang="en-US" sz="4000" b="1" dirty="0">
                <a:latin typeface="MS Mincho" pitchFamily="49" charset="-128"/>
                <a:ea typeface="MS Mincho" pitchFamily="49" charset="-128"/>
              </a:rPr>
              <a:t>じんです。</a:t>
            </a:r>
            <a:endParaRPr lang="en-US" sz="4000" b="1" dirty="0">
              <a:latin typeface="MS Mincho" pitchFamily="49" charset="-128"/>
              <a:ea typeface="MS Mincho" pitchFamily="49" charset="-128"/>
            </a:endParaRPr>
          </a:p>
        </p:txBody>
      </p:sp>
      <p:pic>
        <p:nvPicPr>
          <p:cNvPr id="6146" name="Picture 2" descr="人種と国旗 / ビジネスマン・会社員 男性 上半身イラスト/ イタリアのイラスト素材 [57206624] - PIX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334" y="762000"/>
            <a:ext cx="428625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62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28600"/>
            <a:ext cx="5334000" cy="3599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2400" y="3962400"/>
            <a:ext cx="8610600" cy="1200329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ja-JP" altLang="en-US" sz="3600" b="1" dirty="0">
                <a:latin typeface="MS PMincho" pitchFamily="18" charset="-128"/>
                <a:ea typeface="MS PMincho" pitchFamily="18" charset="-128"/>
              </a:rPr>
              <a:t>はじめまして。ワンです。</a:t>
            </a:r>
            <a:endParaRPr lang="en-US" altLang="ja-JP" sz="3600" b="1" dirty="0">
              <a:latin typeface="MS PMincho" pitchFamily="18" charset="-128"/>
              <a:ea typeface="MS PMincho" pitchFamily="18" charset="-128"/>
            </a:endParaRPr>
          </a:p>
          <a:p>
            <a:r>
              <a:rPr lang="ja-JP" altLang="en-US" sz="3600" b="1" dirty="0">
                <a:latin typeface="MS PMincho" pitchFamily="18" charset="-128"/>
                <a:ea typeface="MS PMincho" pitchFamily="18" charset="-128"/>
              </a:rPr>
              <a:t>ちゅうごくじんです。よろしくおねがいします。</a:t>
            </a:r>
            <a:endParaRPr lang="en-US" sz="3600" b="1" dirty="0">
              <a:latin typeface="MS PMincho" pitchFamily="18" charset="-128"/>
              <a:ea typeface="MS PMincho" pitchFamily="18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1800" y="4114800"/>
            <a:ext cx="7620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8982" y="4724400"/>
            <a:ext cx="1877291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13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/>
          <p:cNvSpPr/>
          <p:nvPr/>
        </p:nvSpPr>
        <p:spPr>
          <a:xfrm>
            <a:off x="140494" y="129093"/>
            <a:ext cx="2755106" cy="1123121"/>
          </a:xfrm>
          <a:prstGeom prst="horizontalScrol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solidFill>
                  <a:srgbClr val="7030A0"/>
                </a:solidFill>
              </a:rPr>
              <a:t>チャレンジ３</a:t>
            </a: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36964" y="5257800"/>
            <a:ext cx="5195455" cy="1200329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altLang="ja-JP" sz="3600" b="1" dirty="0">
                <a:solidFill>
                  <a:schemeClr val="bg1"/>
                </a:solidFill>
                <a:latin typeface="MS PMincho" pitchFamily="18" charset="-128"/>
                <a:ea typeface="MS PMincho" pitchFamily="18" charset="-128"/>
              </a:rPr>
              <a:t>A</a:t>
            </a:r>
            <a:r>
              <a:rPr lang="ja-JP" altLang="en-US" sz="3600" b="1" dirty="0">
                <a:solidFill>
                  <a:schemeClr val="bg1"/>
                </a:solidFill>
                <a:latin typeface="MS PMincho" pitchFamily="18" charset="-128"/>
                <a:ea typeface="MS PMincho" pitchFamily="18" charset="-128"/>
              </a:rPr>
              <a:t>：</a:t>
            </a:r>
            <a:r>
              <a:rPr lang="ja-JP" altLang="en-US" sz="3600" b="1">
                <a:solidFill>
                  <a:schemeClr val="bg1"/>
                </a:solidFill>
                <a:latin typeface="MS PMincho" pitchFamily="18" charset="-128"/>
                <a:ea typeface="MS PMincho" pitchFamily="18" charset="-128"/>
              </a:rPr>
              <a:t>おくには どちら</a:t>
            </a:r>
            <a:r>
              <a:rPr lang="ja-JP" altLang="en-US" sz="3600" b="1" dirty="0">
                <a:solidFill>
                  <a:schemeClr val="bg1"/>
                </a:solidFill>
                <a:latin typeface="MS PMincho" pitchFamily="18" charset="-128"/>
                <a:ea typeface="MS PMincho" pitchFamily="18" charset="-128"/>
              </a:rPr>
              <a:t>ですか。</a:t>
            </a:r>
            <a:endParaRPr lang="en-US" altLang="ja-JP" sz="3600" b="1" dirty="0">
              <a:solidFill>
                <a:schemeClr val="bg1"/>
              </a:solidFill>
              <a:latin typeface="MS PMincho" pitchFamily="18" charset="-128"/>
              <a:ea typeface="MS PMincho" pitchFamily="18" charset="-128"/>
            </a:endParaRPr>
          </a:p>
          <a:p>
            <a:r>
              <a:rPr lang="en-US" altLang="ja-JP" sz="3600" b="1" dirty="0">
                <a:solidFill>
                  <a:schemeClr val="bg1"/>
                </a:solidFill>
                <a:latin typeface="MS PMincho" pitchFamily="18" charset="-128"/>
                <a:ea typeface="MS PMincho" pitchFamily="18" charset="-128"/>
              </a:rPr>
              <a:t>B</a:t>
            </a:r>
            <a:r>
              <a:rPr lang="ja-JP" altLang="en-US" sz="3600" b="1" dirty="0">
                <a:solidFill>
                  <a:schemeClr val="bg1"/>
                </a:solidFill>
                <a:latin typeface="MS PMincho" pitchFamily="18" charset="-128"/>
                <a:ea typeface="MS PMincho" pitchFamily="18" charset="-128"/>
              </a:rPr>
              <a:t>：オーストラリアです。</a:t>
            </a:r>
            <a:endParaRPr lang="en-US" sz="3600" b="1" dirty="0">
              <a:solidFill>
                <a:schemeClr val="bg1"/>
              </a:solidFill>
              <a:latin typeface="MS PMincho" pitchFamily="18" charset="-128"/>
              <a:ea typeface="MS PMincho" pitchFamily="18" charset="-128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45" y="1143001"/>
            <a:ext cx="6033655" cy="3960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3733800" y="5867400"/>
            <a:ext cx="114300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7008004_DiscA_04" descr="7008004_DiscA_04">
            <a:hlinkClick r:id="" action="ppaction://media"/>
            <a:extLst>
              <a:ext uri="{FF2B5EF4-FFF2-40B4-BE49-F238E27FC236}">
                <a16:creationId xmlns:a16="http://schemas.microsoft.com/office/drawing/2014/main" id="{3202D41D-C980-554F-90D5-6763B3066E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51200" y="17554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0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57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793" y="1828800"/>
            <a:ext cx="4286250" cy="2781300"/>
          </a:xfrm>
        </p:spPr>
      </p:pic>
      <p:sp>
        <p:nvSpPr>
          <p:cNvPr id="5" name="TextBox 4"/>
          <p:cNvSpPr txBox="1"/>
          <p:nvPr/>
        </p:nvSpPr>
        <p:spPr>
          <a:xfrm>
            <a:off x="304800" y="152400"/>
            <a:ext cx="8562108" cy="132343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>
                <a:latin typeface="MS Mincho" pitchFamily="49" charset="-128"/>
                <a:ea typeface="MS Mincho" pitchFamily="49" charset="-128"/>
              </a:rPr>
              <a:t>おくにはどちらですか。</a:t>
            </a:r>
            <a:r>
              <a:rPr lang="en-US" altLang="ja-JP" sz="4000" b="1" dirty="0">
                <a:latin typeface="MS Mincho" pitchFamily="49" charset="-128"/>
                <a:ea typeface="MS Mincho" pitchFamily="49" charset="-128"/>
              </a:rPr>
              <a:t> </a:t>
            </a:r>
          </a:p>
          <a:p>
            <a:pPr algn="ctr"/>
            <a:r>
              <a:rPr lang="en-US" altLang="ja-JP" sz="4000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Nước</a:t>
            </a:r>
            <a:r>
              <a:rPr lang="en-US" altLang="ja-JP" sz="4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altLang="ja-JP" sz="4000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bạn</a:t>
            </a:r>
            <a:r>
              <a:rPr lang="en-US" altLang="ja-JP" sz="4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altLang="ja-JP" sz="4000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là</a:t>
            </a:r>
            <a:r>
              <a:rPr lang="en-US" altLang="ja-JP" sz="4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altLang="ja-JP" sz="4000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nước</a:t>
            </a:r>
            <a:r>
              <a:rPr lang="en-US" altLang="ja-JP" sz="4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altLang="ja-JP" sz="4000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nào</a:t>
            </a:r>
            <a:r>
              <a:rPr lang="en-US" altLang="ja-JP" sz="4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?</a:t>
            </a:r>
            <a:endParaRPr lang="en-US" sz="40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31718" y="5284857"/>
            <a:ext cx="6248400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>
                <a:latin typeface="MS Mincho" pitchFamily="49" charset="-128"/>
                <a:ea typeface="MS Mincho" pitchFamily="49" charset="-128"/>
              </a:rPr>
              <a:t>アメリカです。</a:t>
            </a:r>
            <a:endParaRPr lang="en-US" sz="4000" b="1" dirty="0">
              <a:latin typeface="MS Mincho" pitchFamily="49" charset="-128"/>
              <a:ea typeface="MS Mincho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9455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250FC1-744B-4E14-B388-E489C89F2C7C}"/>
              </a:ext>
            </a:extLst>
          </p:cNvPr>
          <p:cNvSpPr txBox="1"/>
          <p:nvPr/>
        </p:nvSpPr>
        <p:spPr>
          <a:xfrm>
            <a:off x="2743200" y="914400"/>
            <a:ext cx="2736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solidFill>
                  <a:schemeClr val="tx2"/>
                </a:solidFill>
                <a:latin typeface="RyuminPro-Regular-Identity-H"/>
              </a:rPr>
              <a:t>行動目標</a:t>
            </a:r>
            <a:endParaRPr lang="ja-JP" altLang="en-US" sz="3600" dirty="0">
              <a:solidFill>
                <a:schemeClr val="tx2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84117"/>
              </p:ext>
            </p:extLst>
          </p:nvPr>
        </p:nvGraphicFramePr>
        <p:xfrm>
          <a:off x="305639" y="2286000"/>
          <a:ext cx="8458200" cy="1737360"/>
        </p:xfrm>
        <a:graphic>
          <a:graphicData uri="http://schemas.openxmlformats.org/drawingml/2006/table">
            <a:tbl>
              <a:tblPr/>
              <a:tblGrid>
                <a:gridCol w="845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ja-JP" altLang="en-US" sz="3600" b="1" i="0" dirty="0">
                          <a:solidFill>
                            <a:srgbClr val="00B050"/>
                          </a:solidFill>
                          <a:effectLst/>
                          <a:latin typeface="RyuminPro-Regular-Identity-H"/>
                        </a:rPr>
                        <a:t>簡単に自分のこと（名前・国・ 趣味など） を話したり相手のことを聞いたりすることができる。</a:t>
                      </a:r>
                      <a:endParaRPr lang="ja-JP" altLang="en-US" sz="3600" b="1" dirty="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619500" y="36877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2" descr="Logo_FPT_University_d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957263"/>
            <a:ext cx="1444625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785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7764" y="457200"/>
            <a:ext cx="8562108" cy="70788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>
                <a:latin typeface="MS Mincho" pitchFamily="49" charset="-128"/>
                <a:ea typeface="MS Mincho" pitchFamily="49" charset="-128"/>
              </a:rPr>
              <a:t>おくにはどちらですか。</a:t>
            </a:r>
            <a:endParaRPr lang="en-US" sz="4000" b="1" dirty="0"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31718" y="5284857"/>
            <a:ext cx="6248400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>
                <a:latin typeface="MS Mincho" pitchFamily="49" charset="-128"/>
                <a:ea typeface="MS Mincho" pitchFamily="49" charset="-128"/>
              </a:rPr>
              <a:t>ロシアです。</a:t>
            </a:r>
            <a:endParaRPr lang="en-US" sz="4000" b="1" dirty="0">
              <a:latin typeface="MS Mincho" pitchFamily="49" charset="-128"/>
              <a:ea typeface="MS Mincho" pitchFamily="49" charset="-128"/>
            </a:endParaRPr>
          </a:p>
        </p:txBody>
      </p:sp>
      <p:pic>
        <p:nvPicPr>
          <p:cNvPr id="12292" name="Picture 4" descr="ロシア/イラストセットのイラスト素材 [8572662] - PIX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793" y="1251313"/>
            <a:ext cx="3878407" cy="403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25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7764" y="457200"/>
            <a:ext cx="8562108" cy="70788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>
                <a:latin typeface="MS Mincho" pitchFamily="49" charset="-128"/>
                <a:ea typeface="MS Mincho" pitchFamily="49" charset="-128"/>
              </a:rPr>
              <a:t>おくには どちら</a:t>
            </a:r>
            <a:r>
              <a:rPr lang="ja-JP" altLang="en-US" sz="4000" b="1" dirty="0">
                <a:latin typeface="MS Mincho" pitchFamily="49" charset="-128"/>
                <a:ea typeface="MS Mincho" pitchFamily="49" charset="-128"/>
              </a:rPr>
              <a:t>ですか。</a:t>
            </a:r>
            <a:endParaRPr lang="en-US" sz="4000" b="1" dirty="0"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31718" y="5284857"/>
            <a:ext cx="6248400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>
                <a:latin typeface="MS Mincho" pitchFamily="49" charset="-128"/>
                <a:ea typeface="MS Mincho" pitchFamily="49" charset="-128"/>
              </a:rPr>
              <a:t>にほんです。</a:t>
            </a:r>
            <a:endParaRPr lang="en-US" sz="4000" b="1" dirty="0">
              <a:latin typeface="MS Mincho" pitchFamily="49" charset="-128"/>
              <a:ea typeface="MS Mincho" pitchFamily="49" charset="-128"/>
            </a:endParaRPr>
          </a:p>
        </p:txBody>
      </p:sp>
      <p:pic>
        <p:nvPicPr>
          <p:cNvPr id="8" name="Picture 2" descr="E:\Giang day\Hạ Long\Trung cap\Anh\450-20180902232734197496 (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880" y="1371600"/>
            <a:ext cx="5061678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72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7764" y="457200"/>
            <a:ext cx="8562108" cy="70788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>
                <a:latin typeface="MS Mincho" pitchFamily="49" charset="-128"/>
                <a:ea typeface="MS Mincho" pitchFamily="49" charset="-128"/>
              </a:rPr>
              <a:t>おくには どちら</a:t>
            </a:r>
            <a:r>
              <a:rPr lang="ja-JP" altLang="en-US" sz="4000" b="1" dirty="0">
                <a:latin typeface="MS Mincho" pitchFamily="49" charset="-128"/>
                <a:ea typeface="MS Mincho" pitchFamily="49" charset="-128"/>
              </a:rPr>
              <a:t>ですか。</a:t>
            </a:r>
            <a:endParaRPr lang="en-US" sz="4000" b="1" dirty="0"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31718" y="5284857"/>
            <a:ext cx="6248400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>
                <a:latin typeface="MS Mincho" pitchFamily="49" charset="-128"/>
                <a:ea typeface="MS Mincho" pitchFamily="49" charset="-128"/>
              </a:rPr>
              <a:t>かんこくです。</a:t>
            </a:r>
            <a:endParaRPr lang="en-US" sz="4000" b="1" dirty="0">
              <a:latin typeface="MS Mincho" pitchFamily="49" charset="-128"/>
              <a:ea typeface="MS Mincho" pitchFamily="49" charset="-128"/>
            </a:endParaRPr>
          </a:p>
        </p:txBody>
      </p:sp>
      <p:pic>
        <p:nvPicPr>
          <p:cNvPr id="6" name="Picture 2" descr="E:\Giang day\Hạ Long\Trung cap\Anh\gettyimages-176578531-612x6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47800"/>
            <a:ext cx="4611420" cy="307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062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9" y="0"/>
            <a:ext cx="6033655" cy="3960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77636" y="2419574"/>
            <a:ext cx="609600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ja-JP" sz="4000" b="1" dirty="0"/>
              <a:t>A</a:t>
            </a:r>
            <a:endParaRPr lang="en-US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705600" y="1266387"/>
            <a:ext cx="609600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ja-JP" sz="4000" b="1" dirty="0"/>
              <a:t>B</a:t>
            </a:r>
            <a:endParaRPr lang="en-US" sz="4000" b="1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4114800"/>
            <a:ext cx="8229600" cy="2179320"/>
          </a:xfrm>
          <a:solidFill>
            <a:srgbClr val="00B050"/>
          </a:solidFill>
        </p:spPr>
        <p:txBody>
          <a:bodyPr/>
          <a:lstStyle/>
          <a:p>
            <a:pPr marL="0" indent="0">
              <a:buNone/>
            </a:pPr>
            <a:r>
              <a:rPr lang="en-US" altLang="ja-JP" sz="2800" b="1" dirty="0">
                <a:solidFill>
                  <a:schemeClr val="bg1"/>
                </a:solidFill>
                <a:latin typeface="MS PMincho" pitchFamily="18" charset="-128"/>
                <a:ea typeface="MS PMincho" pitchFamily="18" charset="-128"/>
              </a:rPr>
              <a:t>A</a:t>
            </a:r>
            <a:r>
              <a:rPr lang="ja-JP" altLang="en-US" sz="2800" b="1" dirty="0">
                <a:solidFill>
                  <a:schemeClr val="bg1"/>
                </a:solidFill>
                <a:latin typeface="MS PMincho" pitchFamily="18" charset="-128"/>
                <a:ea typeface="MS PMincho" pitchFamily="18" charset="-128"/>
              </a:rPr>
              <a:t>：はじめまして。ワンです。よろしくおねがいします。</a:t>
            </a:r>
            <a:endParaRPr lang="en-US" altLang="ja-JP" sz="2800" b="1" dirty="0">
              <a:solidFill>
                <a:schemeClr val="bg1"/>
              </a:solidFill>
              <a:latin typeface="MS PMincho" pitchFamily="18" charset="-128"/>
              <a:ea typeface="MS PMincho" pitchFamily="18" charset="-128"/>
            </a:endParaRPr>
          </a:p>
          <a:p>
            <a:pPr marL="0" indent="0">
              <a:buNone/>
            </a:pPr>
            <a:r>
              <a:rPr lang="en-US" altLang="ja-JP" sz="2800" b="1" dirty="0">
                <a:solidFill>
                  <a:schemeClr val="bg1"/>
                </a:solidFill>
                <a:latin typeface="MS PMincho" pitchFamily="18" charset="-128"/>
                <a:ea typeface="MS PMincho" pitchFamily="18" charset="-128"/>
              </a:rPr>
              <a:t>B</a:t>
            </a:r>
            <a:r>
              <a:rPr lang="ja-JP" altLang="en-US" sz="2800" b="1" dirty="0">
                <a:solidFill>
                  <a:schemeClr val="bg1"/>
                </a:solidFill>
                <a:latin typeface="MS PMincho" pitchFamily="18" charset="-128"/>
                <a:ea typeface="MS PMincho" pitchFamily="18" charset="-128"/>
              </a:rPr>
              <a:t>：ワンさん、おくには どちらですか。</a:t>
            </a:r>
            <a:endParaRPr lang="en-US" altLang="ja-JP" sz="2800" b="1" dirty="0">
              <a:solidFill>
                <a:schemeClr val="bg1"/>
              </a:solidFill>
              <a:latin typeface="MS PMincho" pitchFamily="18" charset="-128"/>
              <a:ea typeface="MS PMincho" pitchFamily="18" charset="-128"/>
            </a:endParaRPr>
          </a:p>
          <a:p>
            <a:pPr marL="0" indent="0">
              <a:buNone/>
            </a:pPr>
            <a:r>
              <a:rPr lang="en-US" altLang="ja-JP" sz="2800" b="1" dirty="0">
                <a:solidFill>
                  <a:schemeClr val="bg1"/>
                </a:solidFill>
                <a:latin typeface="MS PMincho" pitchFamily="18" charset="-128"/>
                <a:ea typeface="MS PMincho" pitchFamily="18" charset="-128"/>
              </a:rPr>
              <a:t>A</a:t>
            </a:r>
            <a:r>
              <a:rPr lang="ja-JP" altLang="en-US" sz="2800" b="1" dirty="0">
                <a:solidFill>
                  <a:schemeClr val="bg1"/>
                </a:solidFill>
                <a:latin typeface="MS PMincho" pitchFamily="18" charset="-128"/>
                <a:ea typeface="MS PMincho" pitchFamily="18" charset="-128"/>
              </a:rPr>
              <a:t>：ちゅうごくです。</a:t>
            </a:r>
            <a:endParaRPr lang="en-US" altLang="ja-JP" sz="2800" b="1" dirty="0">
              <a:solidFill>
                <a:schemeClr val="bg1"/>
              </a:solidFill>
              <a:latin typeface="MS PMincho" pitchFamily="18" charset="-128"/>
              <a:ea typeface="MS PMincho" pitchFamily="18" charset="-128"/>
            </a:endParaRPr>
          </a:p>
          <a:p>
            <a:pPr marL="0" indent="0">
              <a:buNone/>
            </a:pPr>
            <a:r>
              <a:rPr lang="en-US" altLang="ja-JP" sz="2800" b="1" dirty="0">
                <a:solidFill>
                  <a:schemeClr val="bg1"/>
                </a:solidFill>
                <a:latin typeface="MS PMincho" pitchFamily="18" charset="-128"/>
                <a:ea typeface="MS PMincho" pitchFamily="18" charset="-128"/>
              </a:rPr>
              <a:t>B</a:t>
            </a:r>
            <a:r>
              <a:rPr lang="ja-JP" altLang="en-US" sz="2800" b="1" dirty="0">
                <a:solidFill>
                  <a:schemeClr val="bg1"/>
                </a:solidFill>
                <a:latin typeface="MS PMincho" pitchFamily="18" charset="-128"/>
                <a:ea typeface="MS PMincho" pitchFamily="18" charset="-128"/>
              </a:rPr>
              <a:t>：そうですか。</a:t>
            </a:r>
            <a:endParaRPr lang="en-US" sz="2800" b="1" dirty="0">
              <a:solidFill>
                <a:schemeClr val="bg1"/>
              </a:solidFill>
              <a:latin typeface="MS PMincho" pitchFamily="18" charset="-128"/>
              <a:ea typeface="MS PMincho" pitchFamily="18" charset="-128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0" y="4196209"/>
            <a:ext cx="6096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97526" y="5181600"/>
            <a:ext cx="1440873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598" y="4649605"/>
            <a:ext cx="54725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28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build="p" animBg="1"/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/>
          <p:cNvSpPr/>
          <p:nvPr/>
        </p:nvSpPr>
        <p:spPr>
          <a:xfrm>
            <a:off x="140494" y="129093"/>
            <a:ext cx="2755106" cy="1123121"/>
          </a:xfrm>
          <a:prstGeom prst="horizontalScrol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solidFill>
                  <a:srgbClr val="7030A0"/>
                </a:solidFill>
              </a:rPr>
              <a:t>話してみよう</a:t>
            </a:r>
            <a:endParaRPr lang="en-US" sz="2800" b="1" dirty="0">
              <a:solidFill>
                <a:srgbClr val="7030A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597" y="1241060"/>
            <a:ext cx="4947403" cy="495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4" y="1282300"/>
            <a:ext cx="3898106" cy="489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 descr="Logo_FPT_University_doc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54555"/>
            <a:ext cx="1444942" cy="85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2608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/>
          <p:cNvSpPr/>
          <p:nvPr/>
        </p:nvSpPr>
        <p:spPr>
          <a:xfrm>
            <a:off x="140494" y="129093"/>
            <a:ext cx="2755106" cy="1123121"/>
          </a:xfrm>
          <a:prstGeom prst="horizontalScrol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solidFill>
                  <a:srgbClr val="7030A0"/>
                </a:solidFill>
              </a:rPr>
              <a:t>話してみよう</a:t>
            </a:r>
            <a:endParaRPr lang="en-US" sz="2800" b="1" dirty="0">
              <a:solidFill>
                <a:srgbClr val="7030A0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290314"/>
            <a:ext cx="4953000" cy="5186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7" y="1290314"/>
            <a:ext cx="4529138" cy="5186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4501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/>
          <p:cNvSpPr/>
          <p:nvPr/>
        </p:nvSpPr>
        <p:spPr>
          <a:xfrm>
            <a:off x="140494" y="129093"/>
            <a:ext cx="2755106" cy="1123121"/>
          </a:xfrm>
          <a:prstGeom prst="horizontalScrol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solidFill>
                  <a:srgbClr val="7030A0"/>
                </a:solidFill>
              </a:rPr>
              <a:t>聞いてみよう</a:t>
            </a:r>
            <a:endParaRPr lang="en-US" sz="2800" b="1" dirty="0">
              <a:solidFill>
                <a:srgbClr val="7030A0"/>
              </a:solidFill>
            </a:endParaRPr>
          </a:p>
        </p:txBody>
      </p:sp>
      <p:pic>
        <p:nvPicPr>
          <p:cNvPr id="3" name="7008004_DiscA_01" descr="7008004_DiscA_01">
            <a:hlinkClick r:id="" action="ppaction://media"/>
            <a:extLst>
              <a:ext uri="{FF2B5EF4-FFF2-40B4-BE49-F238E27FC236}">
                <a16:creationId xmlns:a16="http://schemas.microsoft.com/office/drawing/2014/main" id="{38FF26A8-D92A-A844-B1A2-DB0920C9ED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32200" y="2057400"/>
            <a:ext cx="18796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18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1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84" y="356987"/>
            <a:ext cx="1028700" cy="59195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ounded Rectangle 7"/>
          <p:cNvSpPr/>
          <p:nvPr/>
        </p:nvSpPr>
        <p:spPr>
          <a:xfrm>
            <a:off x="3287555" y="246999"/>
            <a:ext cx="3199327" cy="178654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7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j-ea"/>
                <a:ea typeface="+mj-ea"/>
              </a:rPr>
              <a:t>第</a:t>
            </a:r>
            <a:r>
              <a:rPr lang="en-US" altLang="ja-JP" sz="7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j-ea"/>
                <a:ea typeface="+mj-ea"/>
              </a:rPr>
              <a:t>1</a:t>
            </a:r>
            <a:r>
              <a:rPr lang="ja-JP" altLang="en-US" sz="7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j-ea"/>
                <a:ea typeface="+mj-ea"/>
              </a:rPr>
              <a:t>課</a:t>
            </a:r>
            <a:endParaRPr lang="en-US" sz="7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6" name="Rounded Rectangle 5"/>
          <p:cNvSpPr/>
          <p:nvPr/>
        </p:nvSpPr>
        <p:spPr>
          <a:xfrm rot="20688987">
            <a:off x="932623" y="656586"/>
            <a:ext cx="2261051" cy="1163722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altLang="ja-JP" sz="6000" b="1" dirty="0">
                <a:solidFill>
                  <a:srgbClr val="FFFF00"/>
                </a:solidFill>
              </a:rPr>
              <a:t>ST</a:t>
            </a:r>
            <a:r>
              <a:rPr lang="ja-JP" altLang="en-US" sz="6000" b="1" dirty="0">
                <a:solidFill>
                  <a:srgbClr val="FFFF00"/>
                </a:solidFill>
              </a:rPr>
              <a:t>１</a:t>
            </a:r>
            <a:endParaRPr lang="en-US" sz="6000" dirty="0"/>
          </a:p>
        </p:txBody>
      </p:sp>
      <p:sp>
        <p:nvSpPr>
          <p:cNvPr id="7" name="Rounded Rectangle 6"/>
          <p:cNvSpPr/>
          <p:nvPr/>
        </p:nvSpPr>
        <p:spPr>
          <a:xfrm>
            <a:off x="1344013" y="2096095"/>
            <a:ext cx="7086410" cy="148530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6000" b="1" dirty="0">
                <a:solidFill>
                  <a:srgbClr val="00B050"/>
                </a:solidFill>
                <a:latin typeface="+mj-ea"/>
                <a:ea typeface="+mj-ea"/>
              </a:rPr>
              <a:t>私の名前・国・仕事</a:t>
            </a:r>
            <a:endParaRPr lang="en-US" sz="6000" b="1" dirty="0">
              <a:solidFill>
                <a:srgbClr val="00B050"/>
              </a:solidFill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00200" y="388620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rgbClr val="FFFF00"/>
                </a:solidFill>
              </a:rPr>
              <a:t>できること</a:t>
            </a:r>
            <a:endParaRPr lang="en-US" sz="2800" dirty="0">
              <a:solidFill>
                <a:srgbClr val="FFFF00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081995"/>
              </p:ext>
            </p:extLst>
          </p:nvPr>
        </p:nvGraphicFramePr>
        <p:xfrm>
          <a:off x="1344013" y="4572000"/>
          <a:ext cx="7418987" cy="1066800"/>
        </p:xfrm>
        <a:graphic>
          <a:graphicData uri="http://schemas.openxmlformats.org/drawingml/2006/table">
            <a:tbl>
              <a:tblPr/>
              <a:tblGrid>
                <a:gridCol w="7418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ja-JP" altLang="en-US" sz="3200" b="0" i="0" dirty="0">
                          <a:solidFill>
                            <a:schemeClr val="tx1"/>
                          </a:solidFill>
                          <a:effectLst/>
                          <a:latin typeface="RyuminPro-Regular-Identity-H"/>
                        </a:rPr>
                        <a:t>自分の名前・国・仕事を言ったり 相手に聞いたりすることができ る</a:t>
                      </a:r>
                      <a:endParaRPr lang="ja-JP" altLang="en-US" sz="3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0851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 descr="vietnam-flag">
            <a:extLst>
              <a:ext uri="{FF2B5EF4-FFF2-40B4-BE49-F238E27FC236}">
                <a16:creationId xmlns:a16="http://schemas.microsoft.com/office/drawing/2014/main" id="{F790D75E-0E2F-406F-91E5-946D1E17BBFB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0" y="1219200"/>
            <a:ext cx="6096000" cy="4648200"/>
          </a:xfrm>
        </p:spPr>
      </p:pic>
      <p:sp>
        <p:nvSpPr>
          <p:cNvPr id="3" name="Cloud Callout 2">
            <a:extLst>
              <a:ext uri="{FF2B5EF4-FFF2-40B4-BE49-F238E27FC236}">
                <a16:creationId xmlns:a16="http://schemas.microsoft.com/office/drawing/2014/main" id="{0CD78491-5022-439D-BCFE-B298D6ABF2BF}"/>
              </a:ext>
            </a:extLst>
          </p:cNvPr>
          <p:cNvSpPr/>
          <p:nvPr/>
        </p:nvSpPr>
        <p:spPr>
          <a:xfrm>
            <a:off x="4648200" y="228600"/>
            <a:ext cx="3962400" cy="1450975"/>
          </a:xfrm>
          <a:prstGeom prst="cloudCallout">
            <a:avLst>
              <a:gd name="adj1" fmla="val -18068"/>
              <a:gd name="adj2" fmla="val 840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 panose="02030602050306030303" pitchFamily="18" charset="0"/>
                <a:ea typeface="HGP明朝E" panose="02020800000000000000" pitchFamily="18" charset="-128"/>
                <a:cs typeface="+mn-cs"/>
              </a:rPr>
              <a:t>ベトナム</a:t>
            </a:r>
            <a:endParaRPr kumimoji="0" lang="ja-JP" altLang="en-US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 panose="02030602050306030303" pitchFamily="18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419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2044</TotalTime>
  <Words>483</Words>
  <Application>Microsoft Office PowerPoint</Application>
  <PresentationFormat>On-screen Show (4:3)</PresentationFormat>
  <Paragraphs>150</Paragraphs>
  <Slides>43</Slides>
  <Notes>20</Notes>
  <HiddenSlides>0</HiddenSlides>
  <MMClips>4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8" baseType="lpstr">
      <vt:lpstr>AR BONNIE</vt:lpstr>
      <vt:lpstr>MS Mincho</vt:lpstr>
      <vt:lpstr>MS Mincho</vt:lpstr>
      <vt:lpstr>ＭＳ Ｐゴシック</vt:lpstr>
      <vt:lpstr>MS PMincho</vt:lpstr>
      <vt:lpstr>NtMotoyaKyotai</vt:lpstr>
      <vt:lpstr>RyuminPro-Regular-Identity-H</vt:lpstr>
      <vt:lpstr>Arial</vt:lpstr>
      <vt:lpstr>Calibri</vt:lpstr>
      <vt:lpstr>Constantia</vt:lpstr>
      <vt:lpstr>Tahoma</vt:lpstr>
      <vt:lpstr>Times New Roman</vt:lpstr>
      <vt:lpstr>Wingdings 2</vt:lpstr>
      <vt:lpstr>Flow</vt:lpstr>
      <vt:lpstr>1_Flow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第一課</dc:title>
  <dc:creator>Thu-Tao</dc:creator>
  <cp:lastModifiedBy>Đỗ Thị Vân</cp:lastModifiedBy>
  <cp:revision>58</cp:revision>
  <dcterms:created xsi:type="dcterms:W3CDTF">2006-08-16T00:00:00Z</dcterms:created>
  <dcterms:modified xsi:type="dcterms:W3CDTF">2022-05-12T15:56:48Z</dcterms:modified>
</cp:coreProperties>
</file>